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10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sldIdLst>
    <p:sldId id="256" r:id="rId2"/>
    <p:sldId id="257" r:id="rId3"/>
    <p:sldId id="846" r:id="rId4"/>
    <p:sldId id="392" r:id="rId5"/>
    <p:sldId id="393" r:id="rId6"/>
    <p:sldId id="258" r:id="rId7"/>
    <p:sldId id="260" r:id="rId8"/>
    <p:sldId id="261" r:id="rId9"/>
    <p:sldId id="262" r:id="rId10"/>
    <p:sldId id="263" r:id="rId11"/>
    <p:sldId id="394" r:id="rId12"/>
    <p:sldId id="395" r:id="rId13"/>
    <p:sldId id="396" r:id="rId14"/>
    <p:sldId id="398" r:id="rId15"/>
    <p:sldId id="397" r:id="rId16"/>
    <p:sldId id="643" r:id="rId17"/>
    <p:sldId id="264" r:id="rId18"/>
    <p:sldId id="265" r:id="rId19"/>
    <p:sldId id="266" r:id="rId20"/>
    <p:sldId id="259" r:id="rId21"/>
    <p:sldId id="267" r:id="rId22"/>
    <p:sldId id="268" r:id="rId23"/>
    <p:sldId id="269" r:id="rId24"/>
    <p:sldId id="270" r:id="rId25"/>
    <p:sldId id="273" r:id="rId26"/>
    <p:sldId id="274" r:id="rId27"/>
    <p:sldId id="275" r:id="rId28"/>
    <p:sldId id="276" r:id="rId29"/>
    <p:sldId id="277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863" r:id="rId38"/>
    <p:sldId id="864" r:id="rId39"/>
    <p:sldId id="865" r:id="rId40"/>
    <p:sldId id="866" r:id="rId41"/>
    <p:sldId id="867" r:id="rId42"/>
    <p:sldId id="868" r:id="rId43"/>
    <p:sldId id="869" r:id="rId44"/>
    <p:sldId id="896" r:id="rId45"/>
    <p:sldId id="897" r:id="rId46"/>
    <p:sldId id="898" r:id="rId47"/>
    <p:sldId id="899" r:id="rId48"/>
    <p:sldId id="900" r:id="rId49"/>
    <p:sldId id="286" r:id="rId50"/>
    <p:sldId id="272" r:id="rId51"/>
    <p:sldId id="288" r:id="rId52"/>
    <p:sldId id="291" r:id="rId53"/>
    <p:sldId id="292" r:id="rId54"/>
    <p:sldId id="293" r:id="rId55"/>
    <p:sldId id="298" r:id="rId56"/>
    <p:sldId id="294" r:id="rId57"/>
    <p:sldId id="295" r:id="rId58"/>
    <p:sldId id="296" r:id="rId59"/>
    <p:sldId id="297" r:id="rId60"/>
    <p:sldId id="290" r:id="rId61"/>
    <p:sldId id="299" r:id="rId62"/>
    <p:sldId id="300" r:id="rId63"/>
    <p:sldId id="301" r:id="rId64"/>
    <p:sldId id="302" r:id="rId65"/>
    <p:sldId id="305" r:id="rId66"/>
    <p:sldId id="303" r:id="rId67"/>
    <p:sldId id="304" r:id="rId68"/>
    <p:sldId id="306" r:id="rId69"/>
    <p:sldId id="901" r:id="rId70"/>
    <p:sldId id="902" r:id="rId71"/>
    <p:sldId id="903" r:id="rId72"/>
    <p:sldId id="904" r:id="rId73"/>
    <p:sldId id="905" r:id="rId74"/>
    <p:sldId id="906" r:id="rId75"/>
    <p:sldId id="907" r:id="rId76"/>
    <p:sldId id="908" r:id="rId77"/>
    <p:sldId id="909" r:id="rId78"/>
    <p:sldId id="910" r:id="rId79"/>
    <p:sldId id="911" r:id="rId80"/>
    <p:sldId id="912" r:id="rId81"/>
    <p:sldId id="913" r:id="rId82"/>
    <p:sldId id="914" r:id="rId83"/>
    <p:sldId id="915" r:id="rId84"/>
    <p:sldId id="916" r:id="rId85"/>
    <p:sldId id="917" r:id="rId86"/>
    <p:sldId id="918" r:id="rId87"/>
    <p:sldId id="307" r:id="rId88"/>
    <p:sldId id="313" r:id="rId89"/>
    <p:sldId id="308" r:id="rId90"/>
    <p:sldId id="309" r:id="rId91"/>
    <p:sldId id="310" r:id="rId92"/>
    <p:sldId id="311" r:id="rId93"/>
    <p:sldId id="312" r:id="rId94"/>
    <p:sldId id="314" r:id="rId95"/>
    <p:sldId id="315" r:id="rId96"/>
    <p:sldId id="316" r:id="rId97"/>
    <p:sldId id="289" r:id="rId98"/>
    <p:sldId id="319" r:id="rId99"/>
    <p:sldId id="317" r:id="rId100"/>
    <p:sldId id="318" r:id="rId101"/>
    <p:sldId id="271" r:id="rId10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87453" autoAdjust="0"/>
  </p:normalViewPr>
  <p:slideViewPr>
    <p:cSldViewPr snapToGrid="0" showGuides="1">
      <p:cViewPr varScale="1">
        <p:scale>
          <a:sx n="76" d="100"/>
          <a:sy n="76" d="100"/>
        </p:scale>
        <p:origin x="1488" y="53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3:3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3449 1839 3465 0 0,'1'-13'1094'0'0,"-3"2"237"0"0,-11 18-445 0 0,8-4-713 0 0,-23 13 182 0 0,0-1 0 0 0,-2-2 0 0 0,0-1 0 0 0,0-1 0 0 0,-49 10-1 0 0,46-11-337 0 0,-111 41 9 0 0,11-2-4 0 0,67-29 51 0 0,0-3-1 0 0,-134 16 1 0 0,78-23 625 0 0,-233 12 943 0 0,121-7-755 0 0,-14 1 223 0 0,-30-15-512 0 0,207-4-440 0 0,-134-24 1 0 0,-11-25 603 0 0,173 39-496 0 0,1-3 0 0 0,-78-39 0 0 0,63 21-85 0 0,2-3 0 0 0,2-1 0 0 0,1-3 0 0 0,-86-89-1 0 0,95 82-66 0 0,3-2-1 0 0,1-2 0 0 0,-34-61 1 0 0,61 92-151 0 0,1 0 1 0 0,1-1 0 0 0,1 0 0 0 0,1-1-1 0 0,1 0 1 0 0,1 0 0 0 0,0 0 0 0 0,2-1-1 0 0,-1-31 1 0 0,4 35-18 0 0,2 0-1 0 0,0 1 0 0 0,1-1 1 0 0,1 0-1 0 0,1 0 0 0 0,1 1 1 0 0,0 0-1 0 0,2 0 0 0 0,0 0 1 0 0,1 1-1 0 0,16-27 1 0 0,4 2-50 0 0,2 2 1 0 0,49-54 0 0 0,81-65 64 0 0,-121 127 47 0 0,1 1-1 0 0,75-47 0 0 0,98-37 3 0 0,282-96 159 0 0,-407 183-126 0 0,0 4 0 0 0,2 3 0 0 0,1 5-1 0 0,0 4 1 0 0,1 3 0 0 0,134 4 0 0 0,205 31 418 0 0,-298-9-368 0 0,160 41 0 0 0,-220-37-14 0 0,-2 2-1 0 0,0 4 1 0 0,-1 3 0 0 0,107 62 0 0 0,-132-64-65 0 0,184 118 258 0 0,-201-124-235 0 0,0 1-1 0 0,-2 2 0 0 0,-1 0 1 0 0,-1 2-1 0 0,35 49 0 0 0,-28-28 39 0 0,37 74 0 0 0,-58-101-50 0 0,-1 0-1 0 0,-1 1 1 0 0,-1 0 0 0 0,-1 1-1 0 0,-1-1 1 0 0,4 39 0 0 0,-9-49 20 0 0,0 1 1 0 0,0-1 0 0 0,-1 1-1 0 0,-1-1 1 0 0,0 1 0 0 0,0-1 0 0 0,-1 0-1 0 0,-1 0 1 0 0,-7 16 0 0 0,0-6 133 0 0,-1 0 1 0 0,0-1 0 0 0,-25 29-1 0 0,-6 3-75 0 0,-3-1 0 0 0,-2-2 0 0 0,-1-3 0 0 0,-60 43 0 0 0,-270 188-1311 0 0,223-154-2348 0 0,57-37-3805 0 0,72-63 2768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4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5633 0 0,'-2'0'83'0'0,"-1"0"1"0"0,0 0-1 0 0,0 1 0 0 0,0-1 1 0 0,1 1-1 0 0,-1 0 0 0 0,0 0 0 0 0,1 0 1 0 0,-1 0-1 0 0,1 0 0 0 0,-1 0 0 0 0,1 1 1 0 0,0-1-1 0 0,-1 1 0 0 0,1-1 1 0 0,0 1-1 0 0,0 0 0 0 0,-2 2 0 0 0,4-3-47 0 0,-1 0 0 0 0,1-1-1 0 0,-1 1 1 0 0,1 0 0 0 0,-1 0-1 0 0,1 0 1 0 0,0-1-1 0 0,0 1 1 0 0,-1 0 0 0 0,1 0-1 0 0,0 0 1 0 0,0 0 0 0 0,0 0-1 0 0,0-1 1 0 0,0 1 0 0 0,0 0-1 0 0,0 0 1 0 0,0 0-1 0 0,0 0 1 0 0,0 0 0 0 0,1 0-1 0 0,-1 0 1 0 0,1 1 71 0 0,0 0 1 0 0,0-1-1 0 0,0 1 1 0 0,0-1-1 0 0,1 0 1 0 0,-1 1-1 0 0,0-1 1 0 0,1 0-1 0 0,-1 0 0 0 0,1 0 1 0 0,-1 0-1 0 0,1 0 1 0 0,0 0-1 0 0,-1 0 1 0 0,3 0-1 0 0,10 4 95 0 0,1-1 0 0 0,0 0-1 0 0,0-1 1 0 0,0-1 0 0 0,0 0 0 0 0,0-1 0 0 0,16-1-1 0 0,39 3-345 0 0,-68-2 138 0 0,-1-1 1 0 0,0 0-1 0 0,1 0 1 0 0,-1 1 0 0 0,0-1-1 0 0,0 1 1 0 0,0-1-1 0 0,1 1 1 0 0,-1 0-1 0 0,0-1 1 0 0,0 1-1 0 0,0 0 1 0 0,0 0 0 0 0,0-1-1 0 0,0 1 1 0 0,0 0-1 0 0,-1 0 1 0 0,1 0-1 0 0,0 0 1 0 0,0 1 0 0 0,-1-1-1 0 0,1 0 1 0 0,0 0-1 0 0,-1 0 1 0 0,0 0-1 0 0,1 1 1 0 0,-1-1-1 0 0,0 0 1 0 0,1 0 0 0 0,-1 1-1 0 0,0-1 1 0 0,0 0-1 0 0,0 1 1 0 0,0-1-1 0 0,0 0 1 0 0,0 0-1 0 0,0 1 1 0 0,-1-1 0 0 0,1 0-1 0 0,-1 2 1 0 0,-2 8 20 0 0,0 0-1 0 0,0 0 1 0 0,-9 17 0 0 0,7-16 35 0 0,1-2-46 0 0,-1 0 0 0 0,0 1 0 0 0,0-1 0 0 0,-1-1 0 0 0,0 1 0 0 0,-1-1 0 0 0,0 0 0 0 0,-9 8 0 0 0,8-10-1177 0 0,-1 1 0 0 0,0-2 0 0 0,0 1 0 0 0,-20 9 0 0 0,25-14 622 0 0,0 0-1915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4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4449 0 0,'4'-7'235'0'0,"1"1"0"0"0,0 0 0 0 0,0 0 0 0 0,1 1 0 0 0,0-1 0 0 0,11-7 0 0 0,-14 12-82 0 0,-1-1-1 0 0,1 1 1 0 0,0 0 0 0 0,0 0-1 0 0,0 0 1 0 0,0 0 0 0 0,0 0-1 0 0,0 1 1 0 0,0-1 0 0 0,0 1-1 0 0,0 0 1 0 0,0 0 0 0 0,1 0-1 0 0,-1 0 1 0 0,0 1 0 0 0,0-1-1 0 0,0 1 1 0 0,0 0 0 0 0,5 2-1 0 0,12 5 237 0 0,22 9-1143 0 0,-39-16 529 0 0,-1 0 0 0 0,0-1-1 0 0,0 1 1 0 0,1-1 0 0 0,-1 0 0 0 0,0 1 0 0 0,1-1-1 0 0,-1 0 1 0 0,1 0 0 0 0,-1-1 0 0 0,0 1-1 0 0,1 0 1 0 0,-1-1 0 0 0,4-1 0 0 0,0-6-2089 0 0,-6 5 176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4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32 5457 0 0,'-1'-3'232'0'0,"0"0"-1"0"0,0 0 0 0 0,0 1 1 0 0,0-1-1 0 0,0 0 1 0 0,-1 1-1 0 0,1-1 1 0 0,-1 1-1 0 0,0 0 1 0 0,-2-4-1 0 0,-14 35-151 0 0,17-28-78 0 0,1 0 0 0 0,0 0 0 0 0,-1-1-1 0 0,1 1 1 0 0,-1 0 0 0 0,1 0 0 0 0,0 0 0 0 0,0 0 0 0 0,0 1-1 0 0,-1-1 1 0 0,1 0 0 0 0,0 0 0 0 0,0 0 0 0 0,1 0 0 0 0,-1 0-1 0 0,0 0 1 0 0,0 0 0 0 0,0 0 0 0 0,1 0 0 0 0,-1 0 0 0 0,0 0-1 0 0,1 0 1 0 0,-1 0 0 0 0,2 1 0 0 0,-1 0 16 0 0,1 0 0 0 0,0 0-1 0 0,0-1 1 0 0,0 1 0 0 0,0-1 0 0 0,0 0 0 0 0,0 1 0 0 0,0-1 0 0 0,0 0 0 0 0,4 1-1 0 0,8 2 58 0 0,1 0-1 0 0,-1-1 1 0 0,15 1-1 0 0,-17-2-117 0 0,46 6 49 0 0,-33-6-16 0 0,0 1 0 0 0,-1 2 0 0 0,0 0 0 0 0,43 16 0 0 0,-66-21 9 0 0,1 0 0 0 0,-1 1-1 0 0,0-1 1 0 0,1 1-1 0 0,-1 0 1 0 0,0-1-1 0 0,0 1 1 0 0,0 0-1 0 0,0-1 1 0 0,0 1 0 0 0,0 0-1 0 0,0 0 1 0 0,0 0-1 0 0,0 0 1 0 0,0 0-1 0 0,0 0 1 0 0,0 0-1 0 0,-1 0 1 0 0,1 1-1 0 0,0-1 1 0 0,-1 0 0 0 0,1 0-1 0 0,-1 1 1 0 0,0-1-1 0 0,1 0 1 0 0,-1 1-1 0 0,0 1 1 0 0,0-1-1 0 0,-1 0 0 0 0,1 0 0 0 0,-1 0 0 0 0,0-1-1 0 0,0 1 1 0 0,0 0 0 0 0,0 0 0 0 0,0 0 0 0 0,-1-1 0 0 0,1 1 0 0 0,0-1 0 0 0,-1 1 0 0 0,1-1 0 0 0,-1 1 0 0 0,-2 1 0 0 0,-7 4 4 0 0,0 0 0 0 0,0 0 0 0 0,-1-1 1 0 0,-19 7-1 0 0,7-3-461 0 0,-1 1 1 0 0,1 1 0 0 0,-24 17-1 0 0,13-10-758 0 0,27-16 1201 0 0,0 1 0 0 0,1 0 1 0 0,-1 0-1 0 0,1 1 1 0 0,0-1-1 0 0,0 2 1 0 0,0-1-1 0 0,-11 13 0 0 0,19-18 23 0 0,0 1-1 0 0,0 0 0 0 0,-1-1 0 0 0,1 1 0 0 0,0-1 1 0 0,0 1-1 0 0,0-1 0 0 0,-1 0 0 0 0,1 1 0 0 0,0-1 1 0 0,0 0-1 0 0,0 0 0 0 0,0 1 0 0 0,0-1 0 0 0,0 0 1 0 0,0 0-1 0 0,0 0 0 0 0,0 0 0 0 0,1 0 0 0 0,21 5 1547 0 0,-11 5-560 0 0,-8-7-890 0 0,0 1 0 0 0,0-2 0 0 0,0 1 0 0 0,0 0 0 0 0,9 3 0 0 0,-11-5-241 0 0,0-1 0 0 0,0 1 0 0 0,0-1 0 0 0,0 0 0 0 0,0 0 0 0 0,0 0 0 0 0,0 0 0 0 0,0 0 0 0 0,0 0 0 0 0,0 0 1 0 0,0-1-1 0 0,0 1 0 0 0,0-1 0 0 0,0 1 0 0 0,0-1 0 0 0,-1 0 0 0 0,1 0 0 0 0,3-1 0 0 0,4-4-186 0 0,1 0-1 0 0,-2 0 0 0 0,17-15 0 0 0,-18 15-2101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5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5 5505 0 0,'-1'-1'136'0'0,"0"0"0"0"0,0 1 1 0 0,0-1-1 0 0,0 1 0 0 0,0-1 0 0 0,0 1 0 0 0,-1 0 0 0 0,1 0 0 0 0,0-1 0 0 0,0 1 0 0 0,0 0 1 0 0,-1 0-1 0 0,1 0 0 0 0,0 0 0 0 0,0 0 0 0 0,0 0 0 0 0,-1 1 0 0 0,1-1 0 0 0,0 0 1 0 0,0 1-1 0 0,0-1 0 0 0,0 1 0 0 0,0-1 0 0 0,0 1 0 0 0,0-1 0 0 0,0 1 0 0 0,0 0 1 0 0,0-1-1 0 0,0 1 0 0 0,0 0 0 0 0,0 0 0 0 0,-1 1 0 0 0,-37 38-543 0 0,26-25 839 0 0,-2 0-301 0 0,0 2 0 0 0,0 0-1 0 0,2 1 1 0 0,0 0 0 0 0,1 1-1 0 0,-10 22 1 0 0,21-39-134 0 0,0 0 0 0 0,-1 1 0 0 0,1-1 0 0 0,0 1 0 0 0,1 0 1 0 0,-1-1-1 0 0,0 1 0 0 0,1 0 0 0 0,0 0 0 0 0,0-1 0 0 0,-1 1 0 0 0,1 0 0 0 0,1 0 0 0 0,-1-1 0 0 0,0 1 1 0 0,1 0-1 0 0,-1-1 0 0 0,1 1 0 0 0,0 0 0 0 0,0-1 0 0 0,0 1 0 0 0,0-1 0 0 0,1 1 0 0 0,-1-1 0 0 0,1 0 1 0 0,-1 1-1 0 0,1-1 0 0 0,0 0 0 0 0,0 0 0 0 0,0 0 0 0 0,0 0 0 0 0,0-1 0 0 0,0 1 0 0 0,0 0 0 0 0,1-1 1 0 0,-1 0-1 0 0,1 1 0 0 0,-1-1 0 0 0,1 0 0 0 0,4 1 0 0 0,6 2-3 0 0,0-1 0 0 0,0 0 1 0 0,0-1-1 0 0,0 0 0 0 0,0-1 0 0 0,1 0 0 0 0,15-2 1 0 0,21-6 141 0 0,-39 5-32 0 0,1 0 0 0 0,0 1-1 0 0,0 0 1 0 0,0 1 0 0 0,0 0 0 0 0,-1 1 0 0 0,13 2 0 0 0,-23-3-60 0 0,0 1 0 0 0,0-1 0 0 0,0 1 0 0 0,0-1 0 0 0,0 1 0 0 0,0-1 0 0 0,0 1 0 0 0,0 0 0 0 0,-1 0 1 0 0,1-1-1 0 0,0 1 0 0 0,-1 0 0 0 0,1 0 0 0 0,0 0 0 0 0,-1 0 0 0 0,1 0 0 0 0,-1 0 0 0 0,1 0 0 0 0,-1 0 1 0 0,1 0-1 0 0,-1 0 0 0 0,0 0 0 0 0,0 0 0 0 0,0 0 0 0 0,1 0 0 0 0,-1 0 0 0 0,0 0 0 0 0,0 0 1 0 0,-1 2-1 0 0,-4 40 660 0 0,2-21-683 0 0,1-1 444 0 0,2-12-3907 0 0,12-23-1489 0 0,7-13 3662 0 0,-13 19-1157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5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36 119 5953 0 0,'-2'-42'2025'0'0,"2"30"-1298"0"0,0 1 0 0 0,-1 0 0 0 0,-1 0 0 0 0,-4-20 0 0 0,-11 79 257 0 0,14-37-1118 0 0,1 1-1 0 0,1 0 0 0 0,0 0 0 0 0,1 0 0 0 0,0 0 0 0 0,2 13 1 0 0,-1-18-359 0 0,0 0 0 0 0,1-1 0 0 0,0 0 0 0 0,0 1 0 0 0,0-1 0 0 0,1 0 0 0 0,0 0 0 0 0,0 0 0 0 0,0-1 0 0 0,1 1 0 0 0,0-1 0 0 0,7 9 0 0 0,-4-10-100 0 0,0-1-1851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6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23 5841 0 0,'2'-2'219'0'0,"-1"0"-1"0"0,0 0 0 0 0,1 0 0 0 0,-1 1 1 0 0,1-1-1 0 0,-1 0 0 0 0,1 1 1 0 0,0-1-1 0 0,0 1 0 0 0,0 0 1 0 0,2-2-1 0 0,-3 3-133 0 0,0 0 0 0 0,0-1 0 0 0,-1 1 0 0 0,1 0 0 0 0,0 0 0 0 0,0 0 0 0 0,0 0 0 0 0,0 0 0 0 0,0 0 0 0 0,0 0 0 0 0,0 0 0 0 0,0 0 0 0 0,-1 0-1 0 0,1 0 1 0 0,0 0 0 0 0,0 1 0 0 0,0-1 0 0 0,0 0 0 0 0,1 2 0 0 0,1 0-23 0 0,-1 0-1 0 0,0 0 0 0 0,0 0 1 0 0,0 0-1 0 0,0 1 1 0 0,0-1-1 0 0,0 1 0 0 0,-1 0 1 0 0,1-1-1 0 0,-1 1 1 0 0,0 0-1 0 0,1 0 0 0 0,-1 0 1 0 0,1 5-1 0 0,19 59-3 0 0,9 33-16 0 0,-28-90-48 0 0,-1-1 0 0 0,1 1 0 0 0,-1 0-1 0 0,-1-1 1 0 0,0 1 0 0 0,-1 0 0 0 0,0 0-1 0 0,-2 11 1 0 0,1-14-197 0 0,-1-1 0 0 0,0 0 0 0 0,0 1 0 0 0,-1-1 0 0 0,1-1 0 0 0,-1 1 0 0 0,-1-1 0 0 0,1 1 0 0 0,-1-1 0 0 0,0 0 0 0 0,0-1 0 0 0,0 1 0 0 0,-1-1 0 0 0,1 0 0 0 0,-1 0 0 0 0,0-1 0 0 0,0 0 0 0 0,-1 0 0 0 0,1 0 0 0 0,0-1 0 0 0,-1 0 0 0 0,-9 2 0 0 0,8-2 416 0 0,0 0 0 0 0,0-1 1 0 0,1 1-1 0 0,-1-2 0 0 0,0 1 0 0 0,0-1 0 0 0,0 0 0 0 0,0-1 0 0 0,0 0 0 0 0,0 0 0 0 0,1-1 0 0 0,-1 0 0 0 0,0 0 0 0 0,1-1 0 0 0,0 0 0 0 0,-1 0 0 0 0,1-1 0 0 0,0 1 0 0 0,-9-8 0 0 0,14 9-178 0 0,0 1 0 0 0,0-1 0 0 0,0 0 0 0 0,0 0 1 0 0,0 0-1 0 0,0 0 0 0 0,0-1 0 0 0,1 1 0 0 0,-1 0 0 0 0,1-1 0 0 0,0 1 1 0 0,-1-1-1 0 0,1 1 0 0 0,0-1 0 0 0,1 0 0 0 0,-1 1 0 0 0,0-1 0 0 0,1 0 0 0 0,-1 0 1 0 0,1 1-1 0 0,0-1 0 0 0,0 0 0 0 0,0 0 0 0 0,1 0 0 0 0,-1 1 0 0 0,0-1 1 0 0,1 0-1 0 0,0 0 0 0 0,0 1 0 0 0,0-1 0 0 0,0 1 0 0 0,0-1 0 0 0,0 1 0 0 0,1-1 1 0 0,-1 1-1 0 0,1-1 0 0 0,2-2 0 0 0,8-8-223 0 0,0 1 1 0 0,1 0-1 0 0,1 1 1 0 0,-1 1-1 0 0,17-10 1 0 0,-1 0-1251 0 0,118-80-2710 0 0,-143 97 4178 0 0,0 0-1 0 0,1 1 1 0 0,-1 0-1 0 0,1 0 1 0 0,-1 0 0 0 0,1 0-1 0 0,7-1 1 0 0,-11 3 90 0 0,0-1-1 0 0,0 1 1 0 0,0 0 0 0 0,0 0 0 0 0,0 0 0 0 0,1 0 0 0 0,-1 0 0 0 0,0 0 0 0 0,0 0 0 0 0,0 0 0 0 0,0 0 0 0 0,0 0-1 0 0,0 0 1 0 0,0 1 0 0 0,0-1 0 0 0,0 1 0 0 0,0-1 0 0 0,0 1 0 0 0,0-1 0 0 0,0 1 0 0 0,0-1 0 0 0,0 1 0 0 0,0 0 0 0 0,0-1-1 0 0,0 1 1 0 0,-1 0 0 0 0,1 0 0 0 0,0 0 0 0 0,-1 0 0 0 0,1 0 0 0 0,0 0 0 0 0,-1 0 0 0 0,1 0 0 0 0,-1 0 0 0 0,0 0-1 0 0,1 0 1 0 0,-1 0 0 0 0,1 1 0 0 0,0 8 733 0 0,1 0 0 0 0,-1 0 1 0 0,-1 14-1 0 0,-1-14-838 0 0,0-1 0 0 0,0 0 0 0 0,-1 1 0 0 0,0-1 0 0 0,-1 0 0 0 0,-6 15 0 0 0,5-12-303 0 0,1 0 0 0 0,1 0 0 0 0,-1 0-1 0 0,2 0 1 0 0,0 0 0 0 0,1 15 0 0 0,-1-27 282 0 0,1 1 0 0 0,0-1 0 0 0,0 1 1 0 0,0-1-1 0 0,1 1 0 0 0,-1-1 0 0 0,0 1 1 0 0,0-1-1 0 0,0 1 0 0 0,0-1 0 0 0,0 1 1 0 0,0-1-1 0 0,1 0 0 0 0,-1 1 1 0 0,0-1-1 0 0,0 1 0 0 0,1-1 0 0 0,-1 0 1 0 0,0 1-1 0 0,1-1 0 0 0,-1 0 0 0 0,0 1 1 0 0,1-1-1 0 0,-1 0 0 0 0,0 0 0 0 0,1 1 1 0 0,-1-1-1 0 0,1 0 0 0 0,-1 0 1 0 0,1 1-1 0 0,17-2 59 0 0,17-14 468 0 0,-33 14-456 0 0,23-11-78 0 0,56-28 757 0 0,-28 19-4400 0 0,-51 21 463 0 0,-7 3 2227 0 0,2-1 470 0 0,-2 1-1964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22 394 5953 0 0,'-2'2'786'0'0,"-15"18"2525"0"0,17-19-3276 0 0,-1-1 0 0 0,1 1 1 0 0,0-1-1 0 0,0 1 0 0 0,0-1 1 0 0,-1 0-1 0 0,1 1 0 0 0,0-1 1 0 0,0 1-1 0 0,0-1 1 0 0,0 1-1 0 0,0-1 0 0 0,0 1 1 0 0,0-1-1 0 0,0 1 0 0 0,0-1 1 0 0,0 1-1 0 0,0-1 0 0 0,0 0 1 0 0,0 1-1 0 0,0-1 0 0 0,0 1 1 0 0,1-1-1 0 0,-1 1 0 0 0,0-1 1 0 0,0 1-1 0 0,1-1 0 0 0,-1 0 1 0 0,0 1-1 0 0,0-1 1 0 0,1 0-1 0 0,-1 1 0 0 0,0-1 1 0 0,1 0-1 0 0,-1 1 0 0 0,0-1 1 0 0,1 0-1 0 0,-1 0 0 0 0,1 1 1 0 0,-1-1-1 0 0,1 0 0 0 0,-1 0 1 0 0,0 0-1 0 0,1 0 0 0 0,-1 1 1 0 0,1-1-1 0 0,-1 0 0 0 0,1 0 1 0 0,-1 0-1 0 0,1 0 1 0 0,0 0-1 0 0,6 0 64 0 0,1-1 1 0 0,-1 0-1 0 0,1 0 1 0 0,-1-1-1 0 0,0 0 1 0 0,0 0-1 0 0,0 0 1 0 0,0-1-1 0 0,12-6 1 0 0,0 0-388 0 0,-13 7 63 0 0,-1 0 0 0 0,0 0 1 0 0,0 1-1 0 0,1 0 0 0 0,-1 0 1 0 0,1 0-1 0 0,-1 1 1 0 0,7 0-1 0 0,-11 0 161 0 0,0 0 0 0 0,-1 0-1 0 0,1 0 1 0 0,0 0 0 0 0,0 0 0 0 0,0 1 0 0 0,0-1-1 0 0,0 0 1 0 0,0 1 0 0 0,0-1 0 0 0,-1 1 0 0 0,1-1-1 0 0,0 1 1 0 0,0-1 0 0 0,0 1 0 0 0,-1 0 0 0 0,1-1 0 0 0,0 1-1 0 0,-1 0 1 0 0,2 1 0 0 0,-2-1 30 0 0,1 1 0 0 0,-1-1 0 0 0,0 1 0 0 0,1-1 1 0 0,-1 1-1 0 0,0-1 0 0 0,0 1 0 0 0,0 0 0 0 0,0-1 0 0 0,0 1 0 0 0,-1-1 0 0 0,1 1 1 0 0,0-1-1 0 0,-1 1 0 0 0,1-1 0 0 0,-1 1 0 0 0,0 1 0 0 0,-4 8 523 0 0,0-1 0 0 0,-1 0 0 0 0,0 0 0 0 0,0 0 0 0 0,-1-1 0 0 0,-10 11 1 0 0,0 1-5 0 0,7-3 152 0 0,10-18-625 0 0,0 1 0 0 0,0-1-1 0 0,1 0 1 0 0,-1 0 0 0 0,0 0-1 0 0,1 1 1 0 0,-1-1 0 0 0,0 0-1 0 0,0 0 1 0 0,1 0 0 0 0,-1 0-1 0 0,0 0 1 0 0,1 0 0 0 0,-1 0-1 0 0,0 1 1 0 0,1-1 0 0 0,-1 0-1 0 0,0 0 1 0 0,1 0 0 0 0,-1 0-1 0 0,0-1 1 0 0,1 1 0 0 0,-1 0-1 0 0,0 0 1 0 0,1 0 0 0 0,-1 0-1 0 0,0 0 1 0 0,1 0 0 0 0,-1 0-1 0 0,0-1 1 0 0,1 1 0 0 0,-1 0-1 0 0,44-23 26 0 0,-32 17-284 0 0,22-13-1352 0 0,-1-2 1 0 0,-1-1-1 0 0,-1-1 0 0 0,40-39 0 0 0,-60 51 1594 0 0,0-1-1 0 0,-1 1 1 0 0,-1-2-1 0 0,0 1 0 0 0,0-1 1 0 0,-1-1-1 0 0,-1 1 0 0 0,0-1 1 0 0,-1-1-1 0 0,-1 1 0 0 0,7-30 1 0 0,-9 28 436 0 0,0 1 1 0 0,-2-1-1 0 0,0 1 1 0 0,-1-1 0 0 0,0 1-1 0 0,-1-1 1 0 0,-5-19-1 0 0,6 33-316 0 0,0 1 0 0 0,0 0 0 0 0,0 0 1 0 0,0 0-1 0 0,-1 0 0 0 0,1 0 0 0 0,0 0 0 0 0,-1 0 0 0 0,1 0 0 0 0,0 0 0 0 0,-1 0 0 0 0,0 0 0 0 0,1 0 1 0 0,-1 0-1 0 0,1 1 0 0 0,-1-1 0 0 0,0 0 0 0 0,0 0 0 0 0,1 1 0 0 0,-1-1 0 0 0,-2-1 0 0 0,2 2-28 0 0,0 0 0 0 0,1 0-1 0 0,-1 0 1 0 0,0 0 0 0 0,0 0-1 0 0,0 0 1 0 0,0 1 0 0 0,1-1-1 0 0,-1 0 1 0 0,0 0 0 0 0,0 1-1 0 0,1-1 1 0 0,-1 1-1 0 0,0-1 1 0 0,0 0 0 0 0,1 1-1 0 0,-1-1 1 0 0,0 1 0 0 0,1 0-1 0 0,-1-1 1 0 0,0 2 0 0 0,-3 2 130 0 0,0 1-1 0 0,0 0 1 0 0,1 0 0 0 0,0 0 0 0 0,-6 12 0 0 0,6-7-219 0 0,0 0 1 0 0,0 0-1 0 0,1 0 1 0 0,0 1-1 0 0,1-1 0 0 0,0 1 1 0 0,0-1-1 0 0,1 1 1 0 0,1-1-1 0 0,0 1 0 0 0,0-1 1 0 0,5 17-1 0 0,-4-19-520 0 0,1 1 0 0 0,1-1 0 0 0,-1 0 0 0 0,1 0 0 0 0,7 10 0 0 0,-9-30-2347 0 0,13-36 3907 0 0,-15 48-1055 0 0,3-9 427 0 0,1 1 0 0 0,-1-1 0 0 0,1 1 1 0 0,10-15-1 0 0,-13 22-288 0 0,0-1 0 0 0,0 1 0 0 0,0-1 1 0 0,0 1-1 0 0,0 0 0 0 0,0 0 0 0 0,0-1 0 0 0,1 1 1 0 0,-1 0-1 0 0,0 0 0 0 0,1 0 0 0 0,-1 0 1 0 0,1 0-1 0 0,-1 0 0 0 0,1 1 0 0 0,0-1 0 0 0,-1 0 1 0 0,1 1-1 0 0,0 0 0 0 0,-1-1 0 0 0,1 1 1 0 0,0 0-1 0 0,-1 0 0 0 0,1-1 0 0 0,0 1 0 0 0,0 1 1 0 0,-1-1-1 0 0,1 0 0 0 0,0 0 0 0 0,-1 1 1 0 0,1-1-1 0 0,2 2 0 0 0,-1-1-6 0 0,-1 1 1 0 0,0 0-1 0 0,1 0 0 0 0,-1 0 0 0 0,0 0 1 0 0,0 0-1 0 0,-1 1 0 0 0,1-1 1 0 0,0 1-1 0 0,-1-1 0 0 0,2 5 0 0 0,14 34-179 0 0,-12-28 105 0 0,-3-8-23 0 0,7 18-398 0 0,0-1 0 0 0,1 0-1 0 0,1-1 1 0 0,22 31 0 0 0,-32-50 364 0 0,1-1 0 0 0,0 0 1 0 0,-1 1-1 0 0,1-1 0 0 0,0 0 0 0 0,-1 0 0 0 0,1 0 0 0 0,0 0 0 0 0,0 0 0 0 0,0 0 0 0 0,0-1 0 0 0,0 1 1 0 0,0-1-1 0 0,0 1 0 0 0,0-1 0 0 0,0 0 0 0 0,0 0 0 0 0,0 0 0 0 0,0 0 0 0 0,0 0 0 0 0,0 0 0 0 0,1 0 1 0 0,-1-1-1 0 0,0 1 0 0 0,0-1 0 0 0,0 0 0 0 0,0 1 0 0 0,-1-1 0 0 0,1 0 0 0 0,0 0 0 0 0,0 0 0 0 0,0-1 1 0 0,-1 1-1 0 0,3-2 0 0 0,6-4 158 0 0,-1 0 0 0 0,0-1 0 0 0,-1 0 0 0 0,12-15 0 0 0,-3 1 104 0 0,-2-1 0 0 0,0-1 1 0 0,-1-1-1 0 0,-2 0 1 0 0,-1 0-1 0 0,0-1 0 0 0,-2-1 1 0 0,-1 1-1 0 0,4-31 0 0 0,-11 54-216 0 0,0-1 0 0 0,0 1-1 0 0,-1-1 1 0 0,0 1 0 0 0,1-1-1 0 0,-1 1 1 0 0,-1-1 0 0 0,1 1 0 0 0,0-1-1 0 0,-3-6 1 0 0,1 15-59 0 0,0 0-1 0 0,1 0 1 0 0,-1 0 0 0 0,1 0 0 0 0,0 0 0 0 0,-1 6-1 0 0,2 21-2 0 0,0 0-1 0 0,2 0 1 0 0,7 32-1 0 0,2 33-42 0 0,-9-56-84 0 0,2 0 0 0 0,2 0-1 0 0,1-1 1 0 0,3 0 0 0 0,1 0 0 0 0,30 70-1 0 0,-40-108 165 0 0,0 0 1 0 0,0 0-1 0 0,0 0 0 0 0,1 1 1 0 0,-1-1-1 0 0,1 0 0 0 0,-1-1 0 0 0,1 1 1 0 0,0 0-1 0 0,0 0 0 0 0,0-1 0 0 0,0 1 1 0 0,0-1-1 0 0,0 1 0 0 0,0-1 0 0 0,0 0 1 0 0,0 0-1 0 0,1 0 0 0 0,2 0 0 0 0,-4 0 14 0 0,1-1 0 0 0,0-1 0 0 0,-1 1 0 0 0,1 0 0 0 0,-1 0 0 0 0,1-1 0 0 0,-1 1 0 0 0,1 0 0 0 0,-1-1 0 0 0,0 0 0 0 0,1 1 1 0 0,-1-1-1 0 0,1 0 0 0 0,-1 0 0 0 0,0 1 0 0 0,0-1 0 0 0,0 0 0 0 0,1 0 0 0 0,-1-1 0 0 0,0 1 0 0 0,0 0 0 0 0,0 0 0 0 0,-1 0 0 0 0,1-1 0 0 0,0 1 0 0 0,0 0 0 0 0,-1-1 0 0 0,1 1 0 0 0,-1-1 0 0 0,1 1 0 0 0,0-3 0 0 0,3-8 61 0 0,-1-1 1 0 0,-1 0 0 0 0,1-1-1 0 0,-2 1 1 0 0,0 0 0 0 0,-1-1-1 0 0,0 1 1 0 0,0 0 0 0 0,-2 0-1 0 0,-5-24 1 0 0,3 19 29 0 0,-1 1 0 0 0,0 0-1 0 0,-2 0 1 0 0,0 1 0 0 0,0 0 0 0 0,-2 0-1 0 0,-16-23 1 0 0,21 33-125 0 0,-1 1 0 0 0,0 0 0 0 0,0 0-1 0 0,0 0 1 0 0,0 1 0 0 0,-1-1 0 0 0,0 2 0 0 0,0-1 0 0 0,0 0 0 0 0,0 1-1 0 0,0 0 1 0 0,-8-2 0 0 0,3 2-131 0 0,1 1 0 0 0,-1 0 1 0 0,1 0-1 0 0,-1 1 0 0 0,0 1 0 0 0,0 0 0 0 0,-12 1 0 0 0,-13 4-1197 0 0,0 2 0 0 0,0 2 0 0 0,-54 20 0 0 0,69-21 386 0 0,-192 73-5671 0 0,169-62 4057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8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97 6257 0 0,'-7'-9'2210'0'0,"5"8"-1954"0"0,1-1 1 0 0,-1 1 0 0 0,1-1-1 0 0,0 0 1 0 0,-1 1-1 0 0,1-1 1 0 0,0 0 0 0 0,0 0-1 0 0,0 0 1 0 0,0 0 0 0 0,1 0-1 0 0,-1 0 1 0 0,0 0-1 0 0,1 0 1 0 0,0 0 0 0 0,-1 0-1 0 0,1-1 1 0 0,0 1 0 0 0,0 0-1 0 0,0 0 1 0 0,0 0 0 0 0,1 0-1 0 0,0-3 1 0 0,-1 4-239 0 0,1 0 0 0 0,0 0 0 0 0,0 0 0 0 0,0 0 0 0 0,1 0 0 0 0,-1 0-1 0 0,0 0 1 0 0,0 1 0 0 0,0-1 0 0 0,0 1 0 0 0,1-1 0 0 0,-1 1 0 0 0,0-1 0 0 0,1 1 0 0 0,-1-1 0 0 0,0 1 0 0 0,1 0 0 0 0,-1 0 0 0 0,3 0 0 0 0,33 0-115 0 0,-25 0 128 0 0,456 10-131 0 0,-452-10-34 0 0,-9 1-18 0 0,-1-1 1 0 0,1 0-1 0 0,0 0 1 0 0,0 0-1 0 0,-1-1 1 0 0,1 0-1 0 0,-1 0 1 0 0,1-1-1 0 0,7-2 0 0 0,-14 4 61 0 0,1 0 0 0 0,-1-1 0 0 0,0 1-1 0 0,0 0 1 0 0,0 0 0 0 0,0 0 0 0 0,0 0-1 0 0,0 0 1 0 0,0 0 0 0 0,1 0-1 0 0,-1-1 1 0 0,0 1 0 0 0,0 0 0 0 0,0 0-1 0 0,0 0 1 0 0,0 0 0 0 0,0 0 0 0 0,0-1-1 0 0,0 1 1 0 0,0 0 0 0 0,0 0-1 0 0,0 0 1 0 0,0 0 0 0 0,0-1 0 0 0,0 1-1 0 0,0 0 1 0 0,0 0 0 0 0,0 0-1 0 0,0 0 1 0 0,0 0 0 0 0,0-1 0 0 0,0 1-1 0 0,0 0 1 0 0,0 0 0 0 0,0 0 0 0 0,0 0-1 0 0,0-1 1 0 0,0 1 0 0 0,-1 0-1 0 0,1 0 1 0 0,0 0 0 0 0,0 0 0 0 0,0 0-1 0 0,0 0 1 0 0,0 0 0 0 0,0-1 0 0 0,0 1-1 0 0,-1 0 1 0 0,1 0 0 0 0,-12-7-2300 0 0,-14-2 1396 0 0,-11 4-1058 0 0,26 4-74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8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267 147 5033 0 0,'-5'-13'161'0'0,"0"-1"1"0"0,1 0-1 0 0,1 0 0 0 0,0 0 0 0 0,1 0 0 0 0,0-1 1 0 0,1 1-1 0 0,2-20 0 0 0,-9 87 4694 0 0,3-34-4752 0 0,-1-1-1 0 0,0 0 0 0 0,-1-1 1 0 0,-1 1-1 0 0,-1-2 1 0 0,-17 27-1 0 0,-12 4 493 0 0,-58 58-1 0 0,92-102-640 0 0,0 0 0 0 0,1 1 0 0 0,0 0-1 0 0,-1 0 1 0 0,2 0 0 0 0,-1 0-1 0 0,0 0 1 0 0,-2 6 0 0 0,4-7-24 0 0,1 0 0 0 0,-1 1 1 0 0,1-1-1 0 0,0 0 0 0 0,0 0 1 0 0,0 0-1 0 0,0 0 0 0 0,0 0 1 0 0,1 0-1 0 0,-1 0 0 0 0,1 1 1 0 0,0-1-1 0 0,0 0 0 0 0,2 3 1 0 0,-1-1 17 0 0,0-1 0 0 0,0 1 1 0 0,0-1-1 0 0,1 0 0 0 0,0 0 1 0 0,-1 0-1 0 0,2 0 0 0 0,-1 0 1 0 0,0-1-1 0 0,1 0 0 0 0,-1 1 1 0 0,1-1-1 0 0,4 2 0 0 0,0 0 46 0 0,0-1 0 0 0,0-1 0 0 0,0 1-1 0 0,0-1 1 0 0,1-1 0 0 0,14 3 0 0 0,7-1 151 0 0,0-1 0 0 0,0-2 0 0 0,36-3 0 0 0,-52 1-117 0 0,18-1-2 0 0,-17 0-149 0 0,-1 1-1 0 0,1 0 1 0 0,-1 1 0 0 0,1 1 0 0 0,0 1-1 0 0,-1-1 1 0 0,26 8 0 0 0,-39-8-8 0 0,0-1 0 0 0,-1 0 0 0 0,1 0 0 0 0,0 1 0 0 0,-1-1-1 0 0,1 1 1 0 0,0-1 0 0 0,-1 0 0 0 0,1 1 0 0 0,-1-1 0 0 0,1 1 0 0 0,-1-1 0 0 0,1 1 0 0 0,-1 0 0 0 0,1-1 0 0 0,-1 1 0 0 0,1-1 0 0 0,-1 1-1 0 0,0 0 1 0 0,1 0 0 0 0,-1-1 0 0 0,0 1 0 0 0,0 0 0 0 0,0-1 0 0 0,1 1 0 0 0,-1 0 0 0 0,0 0 0 0 0,0-1 0 0 0,0 1 0 0 0,0 0 0 0 0,0 1-1 0 0,-11 22-1662 0 0,6-18-658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9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35 126 7146 0 0,'-2'0'630'0'0,"0"0"1"0"0,-1 0 0 0 0,1 0 0 0 0,0 0-1 0 0,0 0 1 0 0,0 0 0 0 0,0 1 0 0 0,0-1-1 0 0,0 1 1 0 0,-3 0 0 0 0,4 0-629 0 0,1 0 1 0 0,-1 0-1 0 0,1 0 1 0 0,0 0-1 0 0,0 0 1 0 0,-1 0-1 0 0,1 0 1 0 0,0 0-1 0 0,0 0 1 0 0,0 0-1 0 0,0-1 1 0 0,0 1-1 0 0,0 0 1 0 0,0 0-1 0 0,0 0 1 0 0,1 0-1 0 0,-1 0 1 0 0,1 1-1 0 0,0 10 142 0 0,0 1-133 0 0,-1 0 1 0 0,-1 1-1 0 0,-3 20 1 0 0,2-24-8 0 0,1-1 0 0 0,0 1 1 0 0,0 0-1 0 0,1-1 1 0 0,0 1-1 0 0,1 0 1 0 0,0-1-1 0 0,4 17 0 0 0,0-13-39 0 0,1-1-1 0 0,0 1 1 0 0,1-2 0 0 0,0 1-1 0 0,0-1 1 0 0,1 0-1 0 0,18 18 1 0 0,-15-17-154 0 0,0-1 0 0 0,2 0 0 0 0,-1-1 0 0 0,1-1 0 0 0,1 0 0 0 0,0 0 0 0 0,0-2 0 0 0,0 0 0 0 0,1 0 0 0 0,27 7 1 0 0,-37-13 185 0 0,0 0 0 0 0,-1 0 0 0 0,1-1 0 0 0,0 0 0 0 0,0 0 0 0 0,-1 0 1 0 0,1 0-1 0 0,0-1 0 0 0,0 0 0 0 0,-1 0 0 0 0,1 0 0 0 0,-1 0 0 0 0,1-1 1 0 0,-1 0-1 0 0,6-3 0 0 0,-3 1-27 0 0,0-1 0 0 0,-1 0 0 0 0,1 0 0 0 0,-1 0 0 0 0,-1-1 0 0 0,1 0 0 0 0,-1 0 0 0 0,7-9 0 0 0,-1-3 47 0 0,-1 0 0 0 0,-1 0 0 0 0,0-1 0 0 0,-1 0 0 0 0,-1-1 0 0 0,5-24 1 0 0,0-21 1129 0 0,-3 0 1 0 0,-3-1-1 0 0,-2-69 1 0 0,1 243-963 0 0,27 153 0 0 0,1-3-719 0 0,-33-253 184 0 0,0 0-1 0 0,0 0 1 0 0,0-1 0 0 0,0 1 0 0 0,-1 0-1 0 0,0 0 1 0 0,0-1 0 0 0,0 1-1 0 0,-1-1 1 0 0,-2 7 0 0 0,4-12 295 0 0,-1 1-1 0 0,1-1 1 0 0,-1 1-1 0 0,1-1 1 0 0,-1 1-1 0 0,1-1 1 0 0,0 1 0 0 0,-1-1-1 0 0,1 1 1 0 0,0-1-1 0 0,-1 1 1 0 0,1-1-1 0 0,0 0 1 0 0,0 1 0 0 0,-1-1-1 0 0,1 1 1 0 0,0-1-1 0 0,0 0 1 0 0,0 1-1 0 0,0-1 1 0 0,0 0-1 0 0,0 1 1 0 0,0-1 0 0 0,0 0-1 0 0,0 1 1 0 0,1-2-1 0 0,-2-26 443 0 0,1 26-401 0 0,2-211 4885 0 0,-3 212-4837 0 0,1 0-1 0 0,0 0 0 0 0,0 0 0 0 0,0 0 0 0 0,1 0 1 0 0,-1 0-1 0 0,0 0 0 0 0,0 0 0 0 0,0 0 0 0 0,1 0 1 0 0,-1 0-1 0 0,0 0 0 0 0,1 0 0 0 0,-1 1 0 0 0,1-1 1 0 0,-1 0-1 0 0,1 0 0 0 0,0 0 0 0 0,-1 1 0 0 0,1-1 0 0 0,0 0 1 0 0,-1 1-1 0 0,1-1 0 0 0,0 0 0 0 0,0 1 0 0 0,0-1 1 0 0,-1 1-1 0 0,1-1 0 0 0,1 0 0 0 0,31-1-300 0 0,-7 2-278 0 0,-10-3 567 0 0,11-1-2610 0 0,47-14 0 0 0,-68 16 2114 0 0,1 0 1 0 0,-1-1-1 0 0,0 1 0 0 0,0-1 0 0 0,0-1 1 0 0,-1 1-1 0 0,1-1 0 0 0,-1 0 0 0 0,0 0 1 0 0,0-1-1 0 0,0 1 0 0 0,8-11 0 0 0,-11 12 472 0 0,-1 0 0 0 0,0-1 0 0 0,0 1 0 0 0,0 0 0 0 0,0-1 0 0 0,0 1 0 0 0,0 0 0 0 0,-1-1 0 0 0,0 1 0 0 0,0-1 0 0 0,0 1 0 0 0,0-1 0 0 0,0 1 0 0 0,-1-1 0 0 0,1 1-1 0 0,-1 0 1 0 0,0-1 0 0 0,-2-3 0 0 0,-3-11 443 0 0,-1 1 0 0 0,-12-20-1 0 0,6 11 1541 0 0,-28-28 4759 0 0,41 53-6710 0 0,0 1 0 0 0,0 0 0 0 0,0 0 0 0 0,0 0 0 0 0,0 0 0 0 0,0-1-1 0 0,0 1 1 0 0,0 0 0 0 0,0 0 0 0 0,0 0 0 0 0,0 0 0 0 0,0-1 0 0 0,0 1 0 0 0,0 0 0 0 0,0 0 0 0 0,0 0 0 0 0,0 0 0 0 0,1 0 0 0 0,-1-1 0 0 0,0 1 0 0 0,0 0 0 0 0,0 0-1 0 0,0 0 1 0 0,0 0 0 0 0,0 0 0 0 0,0 0 0 0 0,1-1 0 0 0,-1 1 0 0 0,0 0 0 0 0,0 0 0 0 0,0 0 0 0 0,0 0 0 0 0,0 0 0 0 0,1 0 0 0 0,-1 0 0 0 0,0 0 0 0 0,0 0 0 0 0,0 0-1 0 0,0 0 1 0 0,1 0 0 0 0,-1 0 0 0 0,0 0 0 0 0,0 0 0 0 0,0 0 0 0 0,15-2 305 0 0,15 4-403 0 0,-28-2 153 0 0,-2 0-85 0 0,29 2-34 0 0,-1 0 0 0 0,0 2 0 0 0,0 2-1 0 0,49 15 1 0 0,-75-20 29 0 0,0-1 0 0 0,0 1-1 0 0,-1 0 1 0 0,1 0 0 0 0,0 0-1 0 0,-1 0 1 0 0,1 1 0 0 0,-1-1-1 0 0,1 0 1 0 0,-1 1 0 0 0,1-1 0 0 0,-1 1-1 0 0,0-1 1 0 0,0 1 0 0 0,0 0-1 0 0,0-1 1 0 0,0 1 0 0 0,0 0-1 0 0,0 0 1 0 0,-1 0 0 0 0,2 2 0 0 0,-2 1-5 0 0,1-1 1 0 0,-1 0 0 0 0,0 1-1 0 0,0-1 1 0 0,0 0 0 0 0,-1 1 0 0 0,0-1-1 0 0,1 0 1 0 0,-4 7 0 0 0,0 1 1 0 0,-1 0 0 0 0,0 0 0 0 0,-1 0 0 0 0,-1-1 0 0 0,-13 19 0 0 0,-60 68-504 0 0,65-75-4949 0 0,29-37 166 0 0,29-43 6985 0 0,-22 29 189 0 0,32-34 0 0 0,-48 59-1642 0 0,0-1 1 0 0,0 1-1 0 0,0 0 1 0 0,1 0 0 0 0,-1 1-1 0 0,1-1 1 0 0,-1 1-1 0 0,1 0 1 0 0,0 1-1 0 0,0 0 1 0 0,0 0-1 0 0,-1 0 1 0 0,1 0-1 0 0,9 1 1 0 0,8 0-932 0 0,-1 1 0 0 0,35 6 1 0 0,-10 7-2872 0 0,-45-13 3325 0 0,1 0-1 0 0,-1 0 1 0 0,1 0 0 0 0,-1 0-1 0 0,0 1 1 0 0,1-1-1 0 0,-1 1 1 0 0,0 0-1 0 0,0 0 1 0 0,0 0 0 0 0,0 0-1 0 0,-1 0 1 0 0,1 0-1 0 0,0 0 1 0 0,1 5 0 0 0,-1-1-2176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8:55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34 6305 0 0,'-2'-4'411'0'0,"1"1"-333"0"0,-1 0 1 0 0,1 1-1 0 0,-1-1 0 0 0,0 0 0 0 0,1 1 0 0 0,-1 0 1 0 0,0-1-1 0 0,0 1 0 0 0,-1 0 0 0 0,-2-3 0 0 0,5 5-136 0 0,-2 3 326 0 0,0-1 1 0 0,0 1 0 0 0,0-1-1 0 0,0 0 1 0 0,-1 0 0 0 0,1 0 0 0 0,0 0-1 0 0,-1 0 1 0 0,1-1 0 0 0,-1 1-1 0 0,0-1 1 0 0,0 0 0 0 0,-3 2-1 0 0,2-2-88 0 0,1 1-1 0 0,-1 0 0 0 0,1-1 0 0 0,0 1 0 0 0,0 0 0 0 0,-1 1 0 0 0,1-1 1 0 0,1 1-1 0 0,-4 2 0 0 0,0 5-170 0 0,0 0-1 0 0,1 0 1 0 0,0 0 0 0 0,0 0 0 0 0,1 1-1 0 0,1 0 1 0 0,0 0 0 0 0,-2 13 0 0 0,-7 91-78 0 0,-17 372-16 0 0,4 19 113 0 0,12-180 395 0 0,-25 532 714 0 0,16-331 732 0 0,-5-214-606 0 0,5-93-822 0 0,22-215-455 0 0,1 1-1 0 0,-1-1 0 0 0,1 0 1 0 0,0 1-1 0 0,0-1 1 0 0,0 0-1 0 0,1 0 1 0 0,0 0-1 0 0,0 0 0 0 0,0 0 1 0 0,5 6-1 0 0,-3-4-78 0 0,-1 0 1 0 0,0 0-1 0 0,0 0 0 0 0,0 0 0 0 0,1 9 0 0 0,-2 9-75 0 0,-1-20 159 0 0,-1 1-1 0 0,0 0 1 0 0,1 0-1 0 0,0 0 1 0 0,1-1-1 0 0,-1 1 1 0 0,5 10-1 0 0,-5-16 12 0 0,0 1 0 0 0,0 0 0 0 0,0-1 0 0 0,0 1 0 0 0,0 0 0 0 0,0-1 1 0 0,0 1-1 0 0,0-1 0 0 0,0 0 0 0 0,0 1 0 0 0,0-1 0 0 0,1 0 0 0 0,-1 0 0 0 0,0 0 0 0 0,0 0 0 0 0,0 1 0 0 0,0-2 0 0 0,0 1 0 0 0,1 0 1 0 0,-1 0-1 0 0,2-1 0 0 0,30-6 4 0 0,-23 4 9 0 0,25-2-6 0 0,0 1 0 0 0,0 2 0 0 0,1 1 0 0 0,53 7 1 0 0,21-1-38 0 0,357-25 126 0 0,-147 3-148 0 0,76 28-1 0 0,0 29-27 0 0,245 12 577 0 0,114-31-134 0 0,-180-28 411 0 0,-500 4-740 0 0,19 0-207 0 0,-1-4 0 0 0,103-22 0 0 0,-195 29 95 0 0,1-1 1 0 0,-1 1-1 0 0,1 0 0 0 0,-1-1 1 0 0,1 1-1 0 0,-1-1 0 0 0,0 0 1 0 0,1 1-1 0 0,-1-1 1 0 0,0 0-1 0 0,1 0 0 0 0,-1 0 1 0 0,1-1-1 0 0,-1 1-123 0 0,-1 1-1 0 0,0-1 1 0 0,1 1-1 0 0,-1-1 1 0 0,0 1 0 0 0,0-1-1 0 0,0 1 1 0 0,1-1-1 0 0,-1 0 1 0 0,0 1-1 0 0,0-1 1 0 0,0 1 0 0 0,0-1-1 0 0,0 1 1 0 0,0-1-1 0 0,0 0 1 0 0,0 1 0 0 0,0-1-1 0 0,0 1 1 0 0,-1-1-1 0 0,1 1 1 0 0,0-1 0 0 0,0 1-1 0 0,-1-2 1 0 0,0 0-449 0 0,-1-1 1 0 0,0 1-1 0 0,0-1 0 0 0,0 1 1 0 0,-1 0-1 0 0,1-1 1 0 0,0 1-1 0 0,-1 0 1 0 0,0 1-1 0 0,1-1 1 0 0,-5-2-1 0 0,-4-1-1869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67 191 6073 0 0,'-36'4'3662'0'0,"10"-1"-1773"0"0,21-4-1067 0 0,10-2 15 0 0,133-70-6 0 0,-103 51-1389 0 0,1 2 0 0 0,74-29 0 0 0,-88 41 125 0 0,27-10-395 0 0,-47 18 760 0 0,1-1 1 0 0,0 0-1 0 0,0 1 0 0 0,-1-1 0 0 0,1 1 0 0 0,0 0 1 0 0,0 0-1 0 0,0 0 0 0 0,0 0 0 0 0,-1 1 1 0 0,1-1-1 0 0,0 1 0 0 0,4 1 0 0 0,-6-1 22 0 0,0 0 0 0 0,0 0-1 0 0,0 0 1 0 0,0 0 0 0 0,0 0 0 0 0,0 0-1 0 0,0 1 1 0 0,-1-1 0 0 0,1 0 0 0 0,0 0-1 0 0,-1 1 1 0 0,1-1 0 0 0,-1 0 0 0 0,1 1-1 0 0,-1-1 1 0 0,0 1 0 0 0,0-1 0 0 0,1 1-1 0 0,-1-1 1 0 0,0 0 0 0 0,0 1 0 0 0,-1-1-1 0 0,1 1 1 0 0,0-1 0 0 0,0 1 0 0 0,-1-1-1 0 0,1 0 1 0 0,-1 1 0 0 0,1-1 0 0 0,-1 0-1 0 0,1 1 1 0 0,-3 1 0 0 0,-21 43 172 0 0,13-32 221 0 0,-1 0 1 0 0,0-1-1 0 0,-19 17 0 0 0,18-18-171 0 0,0 0 0 0 0,1 1 0 0 0,-15 21-1 0 0,18-21-136 0 0,4-6-19 0 0,0 0-1 0 0,0 0 1 0 0,1 1 0 0 0,0-1 0 0 0,0 1-1 0 0,-2 9 1 0 0,5-14-20 0 0,1-1 0 0 0,0 1-1 0 0,-1-1 1 0 0,1 1 0 0 0,0 0 0 0 0,0-1-1 0 0,1 1 1 0 0,-1 0 0 0 0,0-1 0 0 0,1 1-1 0 0,0-1 1 0 0,-1 1 0 0 0,1-1 0 0 0,0 1-1 0 0,0-1 1 0 0,1 0 0 0 0,-1 1 0 0 0,0-1-1 0 0,1 0 1 0 0,0 0 0 0 0,-1 0 0 0 0,1 0 0 0 0,0 0-1 0 0,4 3 1 0 0,0 0 32 0 0,0-1 0 0 0,0 1-1 0 0,0-1 1 0 0,1 0 0 0 0,0-1 0 0 0,0 0 0 0 0,0 0 0 0 0,0 0-1 0 0,0-1 1 0 0,0 0 0 0 0,1 0 0 0 0,-1-1 0 0 0,1 0-1 0 0,-1-1 1 0 0,1 1 0 0 0,0-1 0 0 0,7-1 0 0 0,-6 0 22 0 0,0-1 1 0 0,0 0-1 0 0,0 0 1 0 0,0-1-1 0 0,0 0 1 0 0,0-1-1 0 0,-1 1 1 0 0,0-2 0 0 0,1 1-1 0 0,-2-1 1 0 0,1 0-1 0 0,0-1 1 0 0,10-10-1 0 0,-17 15-14 0 0,0 0 0 0 0,1 0 0 0 0,-1 0 0 0 0,0 0 0 0 0,1-1 0 0 0,-1 1 0 0 0,0 0 0 0 0,0-1 0 0 0,0 1 0 0 0,0-1 0 0 0,-1 1 0 0 0,1-1 0 0 0,0 1 0 0 0,0-1 0 0 0,-1 1 0 0 0,1-1-1 0 0,-1 0 1 0 0,0 1 0 0 0,1-1 0 0 0,-1 0 0 0 0,0 0 0 0 0,0 1 0 0 0,0-1 0 0 0,0 0 0 0 0,0 0 0 0 0,-1 1 0 0 0,1-1 0 0 0,-1 0 0 0 0,1 1 0 0 0,-1-1 0 0 0,1 0 0 0 0,-1 1 0 0 0,0-1 0 0 0,0 1 0 0 0,1-1 0 0 0,-1 1-1 0 0,0-1 1 0 0,0 1 0 0 0,-1 0 0 0 0,1 0 0 0 0,0-1 0 0 0,0 1 0 0 0,-1 0 0 0 0,1 0 0 0 0,-2-1 0 0 0,-2-1-30 0 0,-1 0 0 0 0,0 0-1 0 0,1 0 1 0 0,-1 0 0 0 0,0 1 0 0 0,0 0 0 0 0,-1 1 0 0 0,1-1-1 0 0,0 1 1 0 0,-13-1 0 0 0,-3 4-861 0 0,1 0 0 0 0,-37 8 0 0 0,37-5-1574 0 0,0-1 1 0 0,-37 2-1 0 0,52-8 687 0 0,1 1-264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0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5057 0 0,'-1'10'779'0'0,"0"1"0"0"0,-1-1 0 0 0,0 1-1 0 0,-1-1 1 0 0,-6 14 0 0 0,-6 30 1097 0 0,-6 58-303 0 0,20-85-4276 0 0,4-13-307 0 0,-3-14 2942 0 0,0 0 1 0 0,0 1-1 0 0,0-1 1 0 0,0 0-1 0 0,1 0 1 0 0,-1 0-1 0 0,0 0 0 0 0,0 1 1 0 0,0-1-1 0 0,0 0 1 0 0,0 0-1 0 0,0 0 1 0 0,0 0-1 0 0,1 0 1 0 0,-1 1-1 0 0,0-1 1 0 0,0 0-1 0 0,0 0 1 0 0,0 0-1 0 0,1 0 1 0 0,-1 0-1 0 0,0 0 1 0 0,0 0-1 0 0,0 0 1 0 0,0 0-1 0 0,1 0 1 0 0,-1 0-1 0 0,0 0 0 0 0,0 0 1 0 0,0 0-1 0 0,1 0 1 0 0,-1 0-1 0 0,0 0 1 0 0,0 0-1 0 0,0 0 1 0 0,1 0-1 0 0,-1 0 1 0 0,0 0-1 0 0,0 0 1 0 0,0 0-1 0 0,0 0 1 0 0,1 0-1 0 0,-1 0 1 0 0,0 0-1 0 0,0-1 1 0 0,2 0-2285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1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146 114 3753 0 0,'2'-8'701'0'0,"-1"1"0"0"0,1 0 0 0 0,0 0 0 0 0,1 0 0 0 0,0 1 0 0 0,0-1 0 0 0,0 0 0 0 0,1 1 0 0 0,0 0 0 0 0,9-10 0 0 0,-13 16-597 0 0,1 0 0 0 0,-1 0 0 0 0,1 0 0 0 0,-1 0 0 0 0,1 0 0 0 0,-1 0 0 0 0,1 1 0 0 0,-1-1 1 0 0,0 0-1 0 0,1 0 0 0 0,-1 1 0 0 0,1-1 0 0 0,-1 0 0 0 0,0 0 0 0 0,1 1 0 0 0,-1-1 0 0 0,0 0 0 0 0,1 1 0 0 0,-1-1 0 0 0,0 1 1 0 0,1-1-1 0 0,-1 0 0 0 0,0 1 0 0 0,0-1 0 0 0,0 1 0 0 0,0-1 0 0 0,1 1 0 0 0,-1-1 0 0 0,0 1 0 0 0,0-1 0 0 0,0 1 0 0 0,0-1 1 0 0,0 1-1 0 0,0-1 0 0 0,0 1 0 0 0,0 0 0 0 0,6 30 430 0 0,-4-18-398 0 0,4 10-439 0 0,-2 1 0 0 0,0 0 1 0 0,-1 1-1 0 0,-2-1 0 0 0,0 1 0 0 0,-4 31 1 0 0,2-51 207 0 0,0 0 0 0 0,-1 1 1 0 0,1-1-1 0 0,-1 0 1 0 0,0 0-1 0 0,0 0 0 0 0,-1 0 1 0 0,1 0-1 0 0,-1 0 1 0 0,0-1-1 0 0,0 1 0 0 0,-1-1 1 0 0,1 0-1 0 0,-1 0 1 0 0,0 0-1 0 0,0 0 0 0 0,-1-1 1 0 0,1 0-1 0 0,-1 0 1 0 0,-8 5-1 0 0,9-7 190 0 0,0 1-1 0 0,1-1 1 0 0,-1 0-1 0 0,0 0 1 0 0,1 0-1 0 0,-1-1 1 0 0,0 0-1 0 0,0 1 1 0 0,0-1-1 0 0,0 0 1 0 0,0-1-1 0 0,1 1 1 0 0,-1-1 0 0 0,0 0-1 0 0,0 0 1 0 0,1 0-1 0 0,-1 0 1 0 0,0 0-1 0 0,1-1 1 0 0,-1 0-1 0 0,1 0 1 0 0,0 0-1 0 0,-1 0 1 0 0,1 0-1 0 0,0-1 1 0 0,0 1 0 0 0,1-1-1 0 0,-1 0 1 0 0,-4-5-1 0 0,3 2-60 0 0,0 1 0 0 0,0-1 0 0 0,0 1-1 0 0,0-1 1 0 0,1 0 0 0 0,0-1 0 0 0,1 1-1 0 0,-1 0 1 0 0,1-1 0 0 0,0 0 0 0 0,-1-9 0 0 0,3 11-130 0 0,0 1 1 0 0,0 0 0 0 0,0 0 0 0 0,1 0-1 0 0,0 0 1 0 0,0-1 0 0 0,0 1 0 0 0,0 0-1 0 0,1 0 1 0 0,-1 1 0 0 0,1-1 0 0 0,0 0-1 0 0,0 1 1 0 0,0-1 0 0 0,1 1-1 0 0,-1-1 1 0 0,1 1 0 0 0,0 0 0 0 0,0 0-1 0 0,4-3 1 0 0,7-4-659 0 0,0 0-1 0 0,1 1 1 0 0,1 1 0 0 0,-1 0-1 0 0,1 1 1 0 0,0 1 0 0 0,33-9-1 0 0,-26 9 200 0 0,0-2 0 0 0,-1 0 0 0 0,32-18 0 0 0,-38 16 704 0 0,-2-1 0 0 0,1-1 0 0 0,22-23 0 0 0,-34 53 8500 0 0,2 43-8588 0 0,-3-43 363 0 0,-2-13-375 0 0,3 26-703 0 0,-2 42 0 0 0,-2-65-56 0 0,0 1 1 0 0,0-1 0 0 0,0 1 0 0 0,-1-1 0 0 0,0 0 0 0 0,-1 0-1 0 0,0 0 1 0 0,0 0 0 0 0,-9 15 0 0 0,12-23 722 0 0,0 1-1 0 0,0-1 1 0 0,0 0 0 0 0,0 1-1 0 0,-1-1 1 0 0,1 1-1 0 0,0-1 1 0 0,0 0 0 0 0,-1 1-1 0 0,1-1 1 0 0,0 1 0 0 0,-1-1-1 0 0,1 0 1 0 0,0 0-1 0 0,-1 1 1 0 0,1-1 0 0 0,-1 0-1 0 0,1 1 1 0 0,0-1 0 0 0,-1 0-1 0 0,1 0 1 0 0,-1 0-1 0 0,1 0 1 0 0,-1 1 0 0 0,1-1-1 0 0,-1 0 1 0 0,1 0 0 0 0,-1 0-1 0 0,1 0 1 0 0,0 0-1 0 0,-1 0 1 0 0,1 0 0 0 0,-1 0-1 0 0,1 0 1 0 0,-1-1 0 0 0,0 1 60 0 0,1-1 1 0 0,-1 1 0 0 0,1-1-1 0 0,0 0 1 0 0,0 1 0 0 0,-1-1-1 0 0,1 0 1 0 0,0 1 0 0 0,0-1-1 0 0,0 0 1 0 0,0 1 0 0 0,0-1-1 0 0,0 0 1 0 0,0 1 0 0 0,0-1-1 0 0,0 0 1 0 0,0 1 0 0 0,0-1-1 0 0,0 0 1 0 0,0 1 0 0 0,1-1-1 0 0,-1 0 1 0 0,0 1 0 0 0,1-1-1 0 0,-1 0 1 0 0,10-22 1271 0 0,1-3 437 0 0,23-42 1 0 0,-28 59-1591 0 0,0 1 1 0 0,0 0 0 0 0,0 0-1 0 0,1 0 1 0 0,1 1-1 0 0,-1 0 1 0 0,1 1-1 0 0,12-9 1 0 0,-8 7-437 0 0,0 1 0 0 0,0 1 0 0 0,1 0 0 0 0,0 0 0 0 0,21-5 0 0 0,-31 10-41 0 0,0 0-1 0 0,-1 0 1 0 0,1 1 0 0 0,0-1 0 0 0,0 1-1 0 0,0 0 1 0 0,0 0 0 0 0,0 0 0 0 0,0 0-1 0 0,0 0 1 0 0,0 1 0 0 0,0-1 0 0 0,0 1-1 0 0,0 0 1 0 0,0 0 0 0 0,-1 0 0 0 0,1 0-1 0 0,0 1 1 0 0,-1-1 0 0 0,1 1 0 0 0,0-1-1 0 0,-1 1 1 0 0,0 0 0 0 0,0 0 0 0 0,1 0-1 0 0,-1 0 1 0 0,0 0 0 0 0,-1 1 0 0 0,1-1-1 0 0,0 1 1 0 0,-1-1 0 0 0,3 6 0 0 0,0 1-2095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1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20 6529 0 0,'-22'8'2662'0'0,"15"-6"-2217"0"0,1 0 1 0 0,0 0-1 0 0,0 0 0 0 0,0 1 0 0 0,0 0 1 0 0,0 0-1 0 0,-8 7 0 0 0,21-16-433 0 0,1 0 0 0 0,0 1 0 0 0,0 0 0 0 0,0 0-1 0 0,0 1 1 0 0,1 0 0 0 0,0 1 0 0 0,0 0 0 0 0,0 0-1 0 0,0 1 1 0 0,0 0 0 0 0,0 0 0 0 0,12 0 0 0 0,1 1-216 0 0,-1 0 1 0 0,0 1 0 0 0,0 2-1 0 0,0 0 1 0 0,23 5-1 0 0,-43-7 183 0 0,-1 0-1 0 0,1 0 0 0 0,-1 0 0 0 0,1 0 0 0 0,-1 0 1 0 0,1 0-1 0 0,-1 0 0 0 0,1 1 0 0 0,0-1 0 0 0,-1 0 0 0 0,1 0 1 0 0,-1 0-1 0 0,1 1 0 0 0,-1-1 0 0 0,0 0 0 0 0,1 0 1 0 0,-1 1-1 0 0,1-1 0 0 0,-1 0 0 0 0,1 1 0 0 0,-1-1 0 0 0,0 1 1 0 0,1-1-1 0 0,-1 0 0 0 0,0 1 0 0 0,1-1 0 0 0,-1 1 0 0 0,0-1 1 0 0,0 1-1 0 0,1-1 0 0 0,-1 1 0 0 0,0-1 0 0 0,0 1 1 0 0,0-1-1 0 0,0 1 0 0 0,0-1 0 0 0,0 1 0 0 0,0-1 0 0 0,0 1 1 0 0,0 0-1 0 0,0 0 0 0 0,-1 1 28 0 0,0 1-1 0 0,-1-1 1 0 0,1 0-1 0 0,-1 0 1 0 0,1 0-1 0 0,-1 0 1 0 0,0-1 0 0 0,0 1-1 0 0,-3 2 1 0 0,-53 33 857 0 0,49-34-763 0 0,1 1-1 0 0,0 1 0 0 0,0 0 1 0 0,0 0-1 0 0,1 0 1 0 0,0 1-1 0 0,0 0 0 0 0,0 0 1 0 0,1 1-1 0 0,-10 13 1 0 0,16-20-80 0 0,0 0 1 0 0,-1 1-1 0 0,1-1 1 0 0,0 0-1 0 0,0 1 1 0 0,0-1-1 0 0,0 0 1 0 0,-1 1-1 0 0,1-1 0 0 0,0 0 1 0 0,0 1-1 0 0,0-1 1 0 0,0 1-1 0 0,0-1 1 0 0,0 0-1 0 0,0 1 1 0 0,0-1-1 0 0,0 1 1 0 0,0-1-1 0 0,0 0 1 0 0,1 1-1 0 0,-1-1 1 0 0,0 1-1 0 0,0-1 1 0 0,0 0-1 0 0,0 1 0 0 0,1-1 1 0 0,-1 0-1 0 0,0 1 1 0 0,0-1-1 0 0,0 0 1 0 0,1 0-1 0 0,-1 1 1 0 0,0-1-1 0 0,1 1 1 0 0,17 3 482 0 0,25-8-144 0 0,-39 3-377 0 0,29-4-386 0 0,1-2 0 0 0,-1-1 0 0 0,33-13-1 0 0,-48 14-553 0 0,-1-1-1 0 0,-1 0 1 0 0,1-1 0 0 0,15-12-1 0 0,-25 15 251 0 0,0 0 1 0 0,0-1-1 0 0,-1 0 1 0 0,7-8-1 0 0,-7 5-1697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2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49 5593 0 0,'-3'1'235'0'0,"1"-1"1"0"0,0 1-1 0 0,0-1 0 0 0,-1 1 0 0 0,1 0 0 0 0,0 0 1 0 0,0 0-1 0 0,0 0 0 0 0,0 1 0 0 0,0-1 1 0 0,0 0-1 0 0,0 1 0 0 0,1-1 0 0 0,-1 1 0 0 0,0 0 1 0 0,1 0-1 0 0,-3 3 0 0 0,-27 42 598 0 0,15-21 475 0 0,8-13-1044 0 0,1 1 0 0 0,0 0 0 0 0,0 0 1 0 0,2 1-1 0 0,-6 19 0 0 0,6-17-348 0 0,-1 0 0 0 0,0 0-1 0 0,-13 22 1 0 0,6-23-1941 0 0,13-16 1845 0 0,-1 1-1 0 0,1-1 1 0 0,0 1 0 0 0,-1-1-1 0 0,1 1 1 0 0,-1-1 0 0 0,1 0-1 0 0,-1 1 1 0 0,1-1-1 0 0,0 0 1 0 0,-1 1 0 0 0,1-1-1 0 0,-1 0 1 0 0,1 0 0 0 0,-1 1-1 0 0,1-1 1 0 0,-1 0 0 0 0,0 0-1 0 0,1 0 1 0 0,-1 0-1 0 0,1 0 1 0 0,-1 0 0 0 0,1 0-1 0 0,-1 0 1 0 0,1 0 0 0 0,-1 0-1 0 0,0 0 1 0 0,1 0 0 0 0,-1 0-1 0 0,0-1 1 0 0,2-1 130 0 0,-1-1-1 0 0,0 0 1 0 0,1 1 0 0 0,0-1-1 0 0,0 1 1 0 0,-1-1-1 0 0,2 1 1 0 0,-1-1 0 0 0,0 1-1 0 0,0-1 1 0 0,3-1 0 0 0,-2-1 2 0 0,10-19 180 0 0,-5 8 868 0 0,1-1 0 0 0,1 1 0 0 0,0 1 1 0 0,2-1-1 0 0,16-18 0 0 0,-26 33-878 0 0,0 1-1 0 0,1 0 0 0 0,-1-1 1 0 0,1 1-1 0 0,-1 0 1 0 0,1 0-1 0 0,-1 0 1 0 0,1 0-1 0 0,-1 0 1 0 0,1 0-1 0 0,-1 0 1 0 0,1 0-1 0 0,-1 1 1 0 0,1-1-1 0 0,-1 1 1 0 0,0-1-1 0 0,1 1 1 0 0,-1-1-1 0 0,0 1 1 0 0,1 0-1 0 0,-1 0 1 0 0,0-1-1 0 0,2 3 1 0 0,30 20 85 0 0,-30-20-416 0 0,1 1-1 0 0,0-1 1 0 0,0 0-1 0 0,0 0 1 0 0,1-1-1 0 0,-1 1 0 0 0,0-1 1 0 0,1 0-1 0 0,0 0 1 0 0,-1-1-1 0 0,1 1 1 0 0,5 0-1 0 0,-6-2-37 0 0,-1 0 1 0 0,0 0-1 0 0,0-1 0 0 0,0 1 1 0 0,0-1-1 0 0,0 0 0 0 0,0 0 1 0 0,0 0-1 0 0,-1 0 0 0 0,1-1 1 0 0,0 1-1 0 0,0-1 0 0 0,-1 1 1 0 0,1-1-1 0 0,-1 0 0 0 0,0 0 1 0 0,1 0-1 0 0,-1 0 0 0 0,0-1 1 0 0,0 1-1 0 0,2-3 0 0 0,11-14-158 0 0,54-71-518 0 0,-63 81 1341 0 0,0-1 1 0 0,-1 1 0 0 0,0-2 0 0 0,-1 1 0 0 0,0 0-1 0 0,0-1 1 0 0,3-19 0 0 0,-7 30-371 0 0,0 0 1 0 0,1 0-1 0 0,-1 0 0 0 0,0 0 0 0 0,0-1 1 0 0,0 1-1 0 0,0 0 0 0 0,0 0 0 0 0,0 0 1 0 0,0 0-1 0 0,1-1 0 0 0,-1 1 0 0 0,0 0 1 0 0,0 0-1 0 0,0 0 0 0 0,0 0 0 0 0,0-1 0 0 0,0 1 1 0 0,0 0-1 0 0,0 0 0 0 0,0 0 0 0 0,0 0 1 0 0,0-1-1 0 0,0 1 0 0 0,0 0 0 0 0,0 0 1 0 0,0 0-1 0 0,0 0 0 0 0,0-1 0 0 0,0 1 1 0 0,0 0-1 0 0,-1 0 0 0 0,1 0 0 0 0,0 0 1 0 0,0-1-1 0 0,0 1 0 0 0,0 0 0 0 0,0 0 1 0 0,0 0-1 0 0,0 0 0 0 0,-1 0 0 0 0,1 0 1 0 0,0-1-1 0 0,0 1 0 0 0,0 0 0 0 0,0 0 1 0 0,0 0-1 0 0,-1 0 0 0 0,1 0 0 0 0,0 0 1 0 0,0 0-1 0 0,0 0 0 0 0,0 0 0 0 0,-1 0 1 0 0,1 0-1 0 0,0 0 0 0 0,0 0 0 0 0,0 0 1 0 0,0 0-1 0 0,-1 0 0 0 0,1 0 0 0 0,0 0 1 0 0,-12 12 1301 0 0,-11 21-523 0 0,17-19-698 0 0,-1 1 0 0 0,2-1-1 0 0,0 1 1 0 0,1 0 0 0 0,0 0-1 0 0,1 1 1 0 0,-1 15 0 0 0,1 111-24 0 0,4-87-177 0 0,-1-54 70 0 0,0-1-1 0 0,0 1 1 0 0,0 0-1 0 0,-1 0 1 0 0,1-1-1 0 0,0 1 1 0 0,0 0-1 0 0,0 0 0 0 0,0-1 1 0 0,1 1-1 0 0,-1 0 1 0 0,0-1-1 0 0,0 1 1 0 0,0 0-1 0 0,1 0 1 0 0,-1-1-1 0 0,0 1 1 0 0,1 0-1 0 0,-1-1 1 0 0,0 1-1 0 0,1-1 1 0 0,-1 1-1 0 0,1 0 1 0 0,-1-1-1 0 0,2 2 1 0 0,-1-3 9 0 0,0 1 1 0 0,-1 0 0 0 0,1 0-1 0 0,0-1 1 0 0,0 1 0 0 0,-1-1-1 0 0,1 1 1 0 0,0-1-1 0 0,0 1 1 0 0,-1-1 0 0 0,1 1-1 0 0,0-1 1 0 0,-1 1 0 0 0,1-1-1 0 0,-1 0 1 0 0,1 0-1 0 0,0 0 1 0 0,22-38 297 0 0,21-63 128 0 0,-31 68-276 0 0,2 0 1 0 0,32-54 0 0 0,-43 83-136 0 0,-1-1-1 0 0,1 2 1 0 0,0-1-1 0 0,1 0 1 0 0,-1 1-1 0 0,9-7 1 0 0,-12 11-22 0 0,-1-1 1 0 0,1 1-1 0 0,0-1 0 0 0,0 1 0 0 0,0 0 1 0 0,-1-1-1 0 0,1 1 0 0 0,0 0 0 0 0,0-1 1 0 0,0 1-1 0 0,0 0 0 0 0,0 0 0 0 0,0 0 0 0 0,0 0 1 0 0,0 0-1 0 0,-1 0 0 0 0,1 0 0 0 0,0 0 1 0 0,0 0-1 0 0,1 1 0 0 0,0 0-1 0 0,-1 0 0 0 0,0-1 0 0 0,0 1 0 0 0,0 0 0 0 0,0 0 0 0 0,0 0 0 0 0,-1 0 0 0 0,1 1 0 0 0,0-1 0 0 0,0 0 0 0 0,-1 0 0 0 0,1 0 0 0 0,0 1 0 0 0,-1-1 0 0 0,0 0 0 0 0,1 0 0 0 0,-1 1 0 0 0,1 1 0 0 0,3 14 2 0 0,0 0 0 0 0,0 0 0 0 0,-2 0 1 0 0,0 1-1 0 0,-1-1 0 0 0,-1 0 0 0 0,-1 1 0 0 0,-4 29 0 0 0,-8 12-21 0 0,7-34 17 0 0,0 0 0 0 0,2 0-1 0 0,1 0 1 0 0,0 49 0 0 0,3-72 6 0 0,0 0 1 0 0,0 0-1 0 0,0 0 1 0 0,0 0-1 0 0,1 1 1 0 0,-1-1-1 0 0,1 0 1 0 0,-1-1-1 0 0,1 1 1 0 0,0 0-1 0 0,-1 0 1 0 0,1 0-1 0 0,0 0 1 0 0,0 0-1 0 0,1-1 1 0 0,-1 1-1 0 0,0-1 1 0 0,0 1-1 0 0,1-1 1 0 0,-1 1-1 0 0,1-1 0 0 0,2 2 1 0 0,-2-2 15 0 0,0-1 1 0 0,0 1-1 0 0,0-1 1 0 0,0 0-1 0 0,0 0 1 0 0,0 0-1 0 0,0 0 1 0 0,0 0-1 0 0,0 0 1 0 0,0 0-1 0 0,0-1 1 0 0,0 1-1 0 0,0-1 1 0 0,0 1-1 0 0,0-1 1 0 0,0 0-1 0 0,3-2 1 0 0,5-2 105 0 0,0-1 1 0 0,-1-1 0 0 0,0 0-1 0 0,0 0 1 0 0,-1-1 0 0 0,13-14 0 0 0,-10 10-25 0 0,-1-1 0 0 0,0-1 0 0 0,0 0 0 0 0,-2 0 1 0 0,1 0-1 0 0,-2-1 0 0 0,0-1 0 0 0,5-17 1 0 0,-12 32-96 0 0,1-1 1 0 0,-1 1 0 0 0,0-1 0 0 0,0 1 0 0 0,0-1 0 0 0,0 1 0 0 0,0-1 0 0 0,0 1 0 0 0,0 0 0 0 0,0-1 0 0 0,0 1 0 0 0,-1-1 0 0 0,1 1 0 0 0,-1-1 0 0 0,1 1 0 0 0,-1 0 0 0 0,0-1 0 0 0,1 1 0 0 0,-1 0 0 0 0,0-1 0 0 0,-2-1 0 0 0,1 1-13 0 0,0 0 0 0 0,0 1 1 0 0,-1-1-1 0 0,1 1 1 0 0,-1-1-1 0 0,1 1 1 0 0,-1 0-1 0 0,0 0 0 0 0,1 0 1 0 0,-6-1-1 0 0,-7-1-203 0 0,-1 2 0 0 0,1-1-1 0 0,-24 3 1 0 0,25-1-132 0 0,10 0 352 0 0,-38-2-2460 0 0,37 2 1541 0 0,0-1-1 0 0,0 1 0 0 0,0-1 0 0 0,0-1 0 0 0,0 1 0 0 0,0-1 0 0 0,0 0 1 0 0,0 0-1 0 0,0 0 0 0 0,-4-4 0 0 0,2 1-1580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5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563 33 4649 0 0,'-20'27'1328'0'0,"-1"-1"3359"0"0,-14 6-4273 0 0,-2-3 0 0 0,-1-1 0 0 0,-58 33 0 0 0,-46 32-967 0 0,114-71 528 0 0,0-2 0 0 0,-2 0-1 0 0,-45 21 1 0 0,62-38 287 0 0,16-10-62 0 0,20-11-137 0 0,-19 17-70 0 0,1-1 1 0 0,-1 1-1 0 0,1 0 1 0 0,-1 1-1 0 0,1-1 1 0 0,-1 1-1 0 0,1 0 1 0 0,0 0-1 0 0,-1 0 1 0 0,1 0-1 0 0,-1 1 1 0 0,1 0-1 0 0,-1 0 1 0 0,1 0 0 0 0,-1 1-1 0 0,0-1 1 0 0,1 1-1 0 0,-1 0 1 0 0,5 4-1 0 0,11 6-43 0 0,-1 1 0 0 0,30 27-1 0 0,-14-12 22 0 0,-20-17 36 0 0,0-1-1 0 0,1-1 1 0 0,0 0-1 0 0,1-2 0 0 0,0 1 1 0 0,0-2-1 0 0,35 9 1 0 0,-43-13 50 0 0,-1-1 1 0 0,1 0 0 0 0,0 0 0 0 0,0 0 0 0 0,0-1-1 0 0,0 0 1 0 0,0-1 0 0 0,0 0 0 0 0,0-1 0 0 0,0 1-1 0 0,0-2 1 0 0,-1 1 0 0 0,1-1 0 0 0,-1-1 0 0 0,0 1-1 0 0,0-2 1 0 0,0 1 0 0 0,8-7 0 0 0,-12 8-12 0 0,0 0 0 0 0,0 0 0 0 0,-1-1 0 0 0,1 1 1 0 0,-1-1-1 0 0,0 0 0 0 0,0 0 0 0 0,-1 0 0 0 0,1-1 1 0 0,-1 1-1 0 0,0-1 0 0 0,0 1 0 0 0,0-1 0 0 0,-1 0 0 0 0,1 1 1 0 0,-1-1-1 0 0,0 0 0 0 0,-1 0 0 0 0,1 0 0 0 0,-1 0 0 0 0,0 0 1 0 0,0 0-1 0 0,-1 0 0 0 0,1 0 0 0 0,-1 0 0 0 0,-2-5 0 0 0,0-1 65 0 0,-1 1-1 0 0,0 0 0 0 0,-1 0 0 0 0,0 0 0 0 0,-1 0 0 0 0,0 1 0 0 0,-1 0 0 0 0,1 0 0 0 0,-2 1 1 0 0,-13-13-1 0 0,-6-7 352 0 0,2 0 0 0 0,0-2 0 0 0,-20-34 1 0 0,-10-12 25 0 0,42 60-1009 0 0,10 14 642 0 0,1-1 0 0 0,-1-1 0 0 0,1 1-1 0 0,-1 0 1 0 0,1-1 0 0 0,0 1 0 0 0,0-1 0 0 0,-1-4 0 0 0,4-9-2093 0 0,14-4-4361 0 0,-12 22 1741 0 0,4 13 3384 0 0,-4-5-1152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6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800 3 4625 0 0,'11'-1'57'0'0,"5"0"-39"0"0,-15 1-15 0 0,-1 0 0 0 0,1 0 1 0 0,-1 0-1 0 0,1 0 0 0 0,-1 1 0 0 0,0-1 0 0 0,1 0 1 0 0,-1 0-1 0 0,1 1 0 0 0,-1-1 0 0 0,0 0 0 0 0,1 0 1 0 0,-1 1-1 0 0,0-1 0 0 0,1 0 0 0 0,-1 1 0 0 0,0-1 1 0 0,0 1-1 0 0,1-1 0 0 0,-1 0 0 0 0,0 1 1 0 0,0-1-1 0 0,0 1 0 0 0,0-1 0 0 0,0 1 0 0 0,1-1 1 0 0,-1 0-1 0 0,0 1 0 0 0,0-1 0 0 0,0 1 0 0 0,0-1 1 0 0,0 1-1 0 0,0 0 0 0 0,12 32 1492 0 0,-13-7-884 0 0,-9 43-1 0 0,2-14-243 0 0,-14 483-352 0 0,-12-12 486 0 0,-39-55 1875 0 0,54-388-1200 0 0,-4-1 1 0 0,-3-2-1 0 0,-60 126 1 0 0,56-153-777 0 0,-3-1 1 0 0,-3-2-1 0 0,-76 84 0 0 0,11-14 25 0 0,88-104-426 0 0,-25 32-19 0 0,-45 74 1 0 0,74-108-2 0 0,1 0 0 0 0,-2 0 0 0 0,0-2 1 0 0,-1 1-1 0 0,0-1 0 0 0,-21 18 0 0 0,32-30-30 0 0,0 0-1 0 0,0 0 1 0 0,-1 0 0 0 0,1 0-1 0 0,0 1 1 0 0,0-1-1 0 0,0 0 1 0 0,0 0-1 0 0,0 0 1 0 0,0 0-1 0 0,-1 0 1 0 0,1 1-1 0 0,0-1 1 0 0,0 0-1 0 0,0 0 1 0 0,0 0 0 0 0,0 0-1 0 0,-1 0 1 0 0,1 0-1 0 0,0 0 1 0 0,0 0-1 0 0,0 0 1 0 0,-1 0-1 0 0,1 0 1 0 0,0 0-1 0 0,0 0 1 0 0,0 0-1 0 0,0 0 1 0 0,-1 0 0 0 0,1 0-1 0 0,0 0 1 0 0,0 0-1 0 0,0 0 1 0 0,-1 0-1 0 0,1 0 1 0 0,0 0-1 0 0,0 0 1 0 0,0 0-1 0 0,0 0 1 0 0,-1 0-1 0 0,1 0 1 0 0,0 0 0 0 0,0-1-1 0 0,0 1 1 0 0,0 0-1 0 0,0 0 1 0 0,-1 0-1 0 0,1 0 1 0 0,0 0-1 0 0,0-1 1 0 0,0 1-1 0 0,0 0 1 0 0,0 0-1 0 0,0 0 1 0 0,0 0 0 0 0,0-1-1 0 0,0 1 1 0 0,0 0-1 0 0,-1 0 1 0 0,2-15-6448 0 0,0 4 3363 0 0,-2 4 352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7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79 4337 0 0,'18'-29'91'0'0,"-15"26"62"0"0,-1-1 0 0 0,0 1 1 0 0,1-1-1 0 0,-1 1 0 0 0,0-1 1 0 0,-1 0-1 0 0,1 1 1 0 0,-1-1-1 0 0,1 0 0 0 0,-1 0 1 0 0,0-5-1 0 0,-27 27 5434 0 0,8-4-3776 0 0,-34 33 1 0 0,-41 60-1312 0 0,91-105-491 0 0,-38 51-382 0 0,-54 97-1 0 0,62-95-1833 0 0,14-33-3298 0 0,18-22 5457 0 0,0-1-1 0 0,0 1 1 0 0,0 0 0 0 0,0 0-1 0 0,0 0 1 0 0,0 0 0 0 0,0 0-1 0 0,0 0 1 0 0,0 0 0 0 0,0 0-1 0 0,0 0 1 0 0,0 0 0 0 0,0 0-1 0 0,0 0 1 0 0,-1 0 0 0 0,1 0-1 0 0,0 0 1 0 0,0 0 0 0 0,0-1-1 0 0,0 1 1 0 0,0 0 0 0 0,0 0-1 0 0,0 0 1 0 0,0 0 0 0 0,0 0-1 0 0,0 0 1 0 0,0 0 0 0 0,0 0-1 0 0,0 0 1 0 0,0 0 0 0 0,0 0-1 0 0,0 0 1 0 0,0 0 0 0 0,0 0-1 0 0,-1 0 1 0 0,1 0 0 0 0,0 0-1 0 0,0 0 1 0 0,0 0 0 0 0,0 0-1 0 0,0 0 1 0 0,0 0 0 0 0,0 0-1 0 0,0 0 1 0 0,0 0 0 0 0,0 0-1 0 0,0 0 1 0 0,0 0 0 0 0,0 0-1 0 0,0 0 1 0 0,0 0 0 0 0,-1 0-1 0 0,1 0 1 0 0,0 0 0 0 0,0 0-1 0 0,0 1 1 0 0,0-1 0 0 0,0 0-1 0 0,0 0 1 0 0,8-14-106 0 0,8-11 188 0 0,1 2 0 0 0,1 0-1 0 0,1 0 1 0 0,29-25-1 0 0,-15 26 662 0 0,-31 21-371 0 0,0 0 0 0 0,0-1 0 0 0,0 1 0 0 0,0 0 0 0 0,0 1 0 0 0,0-1 0 0 0,1 0 0 0 0,-1 0 0 0 0,0 1 0 0 0,0 0 0 0 0,1-1 0 0 0,-1 1 0 0 0,0 0 0 0 0,3 0 0 0 0,-2 2 14 0 0,0-1 1 0 0,0 1-1 0 0,0-1 1 0 0,-1 1-1 0 0,1 0 1 0 0,-1 0-1 0 0,0 0 1 0 0,4 4-1 0 0,-4-3-404 0 0,1-1-1 0 0,-1 1 0 0 0,1-1 1 0 0,-1 0-1 0 0,1 0 1 0 0,0 0-1 0 0,0 0 1 0 0,5 2-1 0 0,1-2-250 0 0,-1 0 0 0 0,1-1 0 0 0,0 0-1 0 0,0 0 1 0 0,0-1 0 0 0,-1 0 0 0 0,1-1 0 0 0,0 0 0 0 0,0 0 0 0 0,-1 0-1 0 0,1-2 1 0 0,-1 1 0 0 0,1-1 0 0 0,10-5 0 0 0,14-8-812 0 0,0-1 0 0 0,35-25 0 0 0,-28 16 1345 0 0,100-74 608 0 0,-162 123 4795 0 0,-21 21-4551 0 0,2-9-574 0 0,-24 21 134 0 0,-74 81-1 0 0,137-135-742 0 0,0 1 0 0 0,0 0 0 0 0,0-1 0 0 0,1 1 0 0 0,0 0 0 0 0,-1 0 0 0 0,1 0 0 0 0,0 0 0 0 0,0 0 0 0 0,1 0 0 0 0,-2 4 0 0 0,2-6-2 0 0,0-1 0 0 0,0 1 0 0 0,0-1-1 0 0,0 1 1 0 0,0-1 0 0 0,0 1 0 0 0,0-1-1 0 0,0 1 1 0 0,1-1 0 0 0,-1 1 0 0 0,0-1-1 0 0,0 0 1 0 0,0 1 0 0 0,0-1 0 0 0,1 1-1 0 0,-1-1 1 0 0,0 1 0 0 0,0-1 0 0 0,1 0-1 0 0,-1 1 1 0 0,0-1 0 0 0,1 0-1 0 0,-1 1 1 0 0,0-1 0 0 0,1 0 0 0 0,-1 1-1 0 0,1-1 1 0 0,0 0-91 0 0,1 1 0 0 0,-1-1 0 0 0,0 0 0 0 0,0 0 0 0 0,0-1 0 0 0,1 1 0 0 0,-1 0 0 0 0,0 0 0 0 0,0 0 0 0 0,0-1 0 0 0,1 1 0 0 0,-1-1 0 0 0,0 1 0 0 0,0-1 0 0 0,0 1 0 0 0,2-2 0 0 0,11-7 1 0 0,-1-1-1 0 0,0 0 1 0 0,0-1 0 0 0,-1 0-1 0 0,11-13 1 0 0,53-70 1889 0 0,-54 64-357 0 0,-19 27-1006 0 0,-1-1-1 0 0,1 1 0 0 0,0-1 1 0 0,0 1-1 0 0,0 0 0 0 0,1 0 1 0 0,-1 0-1 0 0,5-2 1 0 0,-5 4-207 0 0,-1 0 1 0 0,1 1 0 0 0,0-1-1 0 0,-1 1 1 0 0,1 0 0 0 0,-1 0-1 0 0,1 0 1 0 0,0 0 0 0 0,-1 0-1 0 0,1 0 1 0 0,0 1 0 0 0,-1-1 0 0 0,1 1-1 0 0,3 1 1 0 0,57 21-1505 0 0,-60-21 1010 0 0,0-1 1 0 0,1 1 0 0 0,-1 0-1 0 0,0 0 1 0 0,0 0 0 0 0,0 0-1 0 0,0 0 1 0 0,-1 0 0 0 0,1 1-1 0 0,-1 0 1 0 0,1-1 0 0 0,-1 1-1 0 0,0 0 1 0 0,0 0 0 0 0,3 6-1 0 0,-4-4-172 0 0,-2-1-1670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7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25 145 7226 0 0,'-16'4'2242'0'0,"7"-2"-404"0"0,24-12-1478 0 0,40-20-555 0 0,86-36-1 0 0,-116 57-670 0 0,0 1 0 0 0,0 0 1 0 0,0 2-1 0 0,1 1 1 0 0,0 2-1 0 0,35-2 1 0 0,-60 5 813 0 0,2 0-47 0 0,0 0 0 0 0,0 0-1 0 0,1 0 1 0 0,-1 0-1 0 0,0 0 1 0 0,0 1 0 0 0,0 0-1 0 0,0 0 1 0 0,0 0-1 0 0,1 0 1 0 0,3 2 0 0 0,-2 2-2081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8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6 4441 0 0,'-14'2'47'0'0,"-5"2"1009"0"0,0-2 0 0 0,-21 1 0 0 0,89-14-934 0 0,-25 8-296 0 0,0 1 0 0 0,0 1 0 0 0,1 2 0 0 0,-1 0-1 0 0,47 9 1 0 0,-71-10 164 0 0,1 0 0 0 0,0 1 0 0 0,-1-1-1 0 0,1 0 1 0 0,0 0 0 0 0,0 0 0 0 0,-1 0-1 0 0,1 1 1 0 0,-1-1 0 0 0,1 0 0 0 0,0 1-1 0 0,-1-1 1 0 0,1 1 0 0 0,-1-1 0 0 0,1 1 0 0 0,0-1-1 0 0,-1 1 1 0 0,1-1 0 0 0,-1 1 0 0 0,0-1-1 0 0,1 1 1 0 0,-1-1 0 0 0,1 1 0 0 0,-1 0-1 0 0,0-1 1 0 0,0 1 0 0 0,1 0 0 0 0,-1-1-1 0 0,0 1 1 0 0,0 1 0 0 0,0-1 10 0 0,0 1 1 0 0,-1-1-1 0 0,1 0 1 0 0,-1 1-1 0 0,0-1 1 0 0,1 0-1 0 0,-1 1 1 0 0,0-1-1 0 0,0 0 1 0 0,0 0-1 0 0,0 1 1 0 0,0-1-1 0 0,-2 1 1 0 0,-40 30 622 0 0,41-31-566 0 0,-30 17 1388 0 0,-1-2 0 0 0,-44 15 0 0 0,39-16-275 0 0,38-15-1158 0 0,0 0-1 0 0,0 0 1 0 0,1 0-1 0 0,-1 0 1 0 0,0 0 0 0 0,0 0-1 0 0,0 0 1 0 0,0 1-1 0 0,0-1 1 0 0,0 0 0 0 0,0 0-1 0 0,0 0 1 0 0,0 0-1 0 0,0 0 1 0 0,0 0 0 0 0,0 0-1 0 0,0 0 1 0 0,0 0-1 0 0,1 0 1 0 0,-1 0 0 0 0,0 0-1 0 0,0 1 1 0 0,0-1-1 0 0,0 0 1 0 0,0 0 0 0 0,0 0-1 0 0,0 0 1 0 0,0 0-1 0 0,0 0 1 0 0,0 0 0 0 0,0 0-1 0 0,0 0 1 0 0,0 0-1 0 0,0 1 1 0 0,0-1 0 0 0,20-1-39 0 0,28-5-489 0 0,-16-1-547 0 0,-2-1 1 0 0,0-2 0 0 0,0-1 0 0 0,0-1 0 0 0,-1-1-1 0 0,-1-2 1 0 0,41-28 0 0 0,-53 32-1147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8:5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5121 0 0,'14'5'175'0'0,"-39"32"2009"0"0,20-24-2029 0 0,0 0 1 0 0,1 1-1 0 0,0 0 0 0 0,1 0 0 0 0,1 0 0 0 0,0 1 0 0 0,1-1 0 0 0,0 0 0 0 0,1 1 0 0 0,1-1 1 0 0,0 0-1 0 0,1 1 0 0 0,1-1 0 0 0,0 0 0 0 0,1 0 0 0 0,0-1 0 0 0,1 1 0 0 0,13 24 1 0 0,53 122 445 0 0,-25-49-296 0 0,-11-28 75 0 0,-22-49-198 0 0,1-1-1 0 0,2 0 1 0 0,24 37-1 0 0,45 70-192 0 0,-63-99 151 0 0,1-2 0 0 0,3 0-1 0 0,0-2 1 0 0,39 41 0 0 0,28 7 291 0 0,22 22 10 0 0,-75-64-403 0 0,1-3 0 0 0,3-1 0 0 0,1-2 0 0 0,69 43 0 0 0,-65-46-27 0 0,-2 1 0 0 0,49 49 0 0 0,-33-29-7 0 0,220 173 1108 0 0,-251-207-981 0 0,1-1 1 0 0,1-1-1 0 0,1-2 0 0 0,0-2 0 0 0,38 12 0 0 0,-3 1-47 0 0,-2 4 0 0 0,106 66-1 0 0,-117-64-15 0 0,-12-10-39 0 0,1-3 0 0 0,67 21-1 0 0,18 9-21 0 0,208 107 76 0 0,-285-133-12 0 0,1-2-1 0 0,1-3 1 0 0,1-2 0 0 0,1-3-1 0 0,70 10 1 0 0,-34-6 19 0 0,-59-11-74 0 0,0-1 1 0 0,71 4 0 0 0,-100-13-1591 0 0,-6 0-430 0 0,-15-7-2437 0 0,-26-7-157 0 0,27 13 2078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8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 2905 0 0,'-8'1'722'0'0,"1"1"0"0"0,0 1 0 0 0,0 0 0 0 0,0 0 0 0 0,0 0 0 0 0,0 0 0 0 0,1 1 0 0 0,-12 9-1 0 0,9-6-267 0 0,1 2 0 0 0,-1-1 0 0 0,2 1 0 0 0,-1 0 0 0 0,-8 13 0 0 0,8-8-362 0 0,0 0-1 0 0,0 0 1 0 0,2 1 0 0 0,0 0-1 0 0,0 0 1 0 0,2 1-1 0 0,0-1 1 0 0,-3 26 0 0 0,6-39-226 0 0,1-1 0 0 0,0 1 0 0 0,0-1 0 0 0,0 0 0 0 0,0 1 0 0 0,0-1 0 0 0,0 1 0 0 0,0-1 0 0 0,0 1 0 0 0,0-1 0 0 0,1 0 0 0 0,-1 1 0 0 0,1-1 0 0 0,-1 1 0 0 0,1-1 0 0 0,-1 0 0 0 0,1 0 1 0 0,0 1-1 0 0,0-1 0 0 0,-1 0 0 0 0,3 2 0 0 0,-2-3-27 0 0,0 0 1 0 0,0 0 0 0 0,0 0-1 0 0,0 0 1 0 0,0 0 0 0 0,-1 0-1 0 0,1 0 1 0 0,0 0 0 0 0,0 0 0 0 0,0 0-1 0 0,0-1 1 0 0,0 1 0 0 0,0 0-1 0 0,0-1 1 0 0,-1 1 0 0 0,1-1-1 0 0,0 1 1 0 0,0-1 0 0 0,0 1-1 0 0,-1-1 1 0 0,1 1 0 0 0,0-1-1 0 0,-1 0 1 0 0,1 1 0 0 0,-1-1-1 0 0,1 0 1 0 0,0 0 0 0 0,-1 1 0 0 0,0-1-1 0 0,1 0 1 0 0,-1 0 0 0 0,1 0-1 0 0,-1-1 1 0 0,17-33-510 0 0,-13 26-1461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8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65 3761 0 0,'-1'-3'125'0'0,"1"0"-1"0"0,-1 0 1 0 0,1 0 0 0 0,-1-1-1 0 0,1 1 1 0 0,0 0 0 0 0,1 0 0 0 0,-1-1-1 0 0,0 1 1 0 0,1 0 0 0 0,0 0 0 0 0,0 0-1 0 0,2-5 1 0 0,-3 7 31 0 0,1 0-1 0 0,-1 0 1 0 0,1 0-1 0 0,0 0 1 0 0,-1 0 0 0 0,1 0-1 0 0,0 0 1 0 0,0 0-1 0 0,0 1 1 0 0,0-1 0 0 0,0 0-1 0 0,0 0 1 0 0,0 1-1 0 0,0-1 1 0 0,0 1-1 0 0,0-1 1 0 0,0 1 0 0 0,0-1-1 0 0,1 1 1 0 0,-1 0-1 0 0,0 0 1 0 0,0-1 0 0 0,0 1-1 0 0,1 0 1 0 0,-1 0-1 0 0,0 0 1 0 0,0 0-1 0 0,0 0 1 0 0,1 1 0 0 0,-1-1-1 0 0,0 0 1 0 0,0 0-1 0 0,0 1 1 0 0,0-1 0 0 0,0 1-1 0 0,2 0 1 0 0,9 3 64 0 0,0 0-1 0 0,0-1 1 0 0,1 0 0 0 0,-1-2 0 0 0,0 1-1 0 0,22-1 1 0 0,-16-1-2611 0 0,0 2 0 0 0,21 3 0 0 0,-33-2 1251 0 0,-1 0-1485 0 0</inkml:trace>
  <inkml:trace contextRef="#ctx0" brushRef="#br0" timeOffset="1">2 329 8386 0 0,'0'0'82'0'0,"-1"-1"0"0"0,1 1-1 0 0,0 0 1 0 0,0 0 0 0 0,0 0 0 0 0,0 0 0 0 0,0-1 0 0 0,0 1 0 0 0,0 0-1 0 0,0 0 1 0 0,0 0 0 0 0,0-1 0 0 0,0 1 0 0 0,0 0 0 0 0,0 0 0 0 0,0 0-1 0 0,0-1 1 0 0,0 1 0 0 0,0 0 0 0 0,0 0 0 0 0,0 0 0 0 0,0 0-1 0 0,0-1 1 0 0,0 1 0 0 0,0 0 0 0 0,1 0 0 0 0,-1 0 0 0 0,0 0 0 0 0,0-1-1 0 0,0 1 1 0 0,0 0 0 0 0,0 0 0 0 0,0 0 0 0 0,1 0 0 0 0,-1 0 0 0 0,0 0-1 0 0,0-1 1 0 0,0 1 0 0 0,0 0 0 0 0,1 0 0 0 0,-1 0 0 0 0,0 0 0 0 0,0 0-1 0 0,0 0 1 0 0,0 0 0 0 0,1 0 0 0 0,-1 0 0 0 0,0 0 0 0 0,0 0 0 0 0,0 0-1 0 0,1 0 1 0 0,-1 0 0 0 0,0 0 0 0 0,0 0 0 0 0,24-9 916 0 0,27-6-1004 0 0,82-28-97 0 0,-42 11-1719 0 0,-65 24-1183 0 0,43-6-1 0 0,9 0 1003 0 0,-66 10-162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9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0 4537 0 0,'-120'31'8244'0'0,"82"-23"-7213"0"0,32-7-955 0 0,1 1 0 0 0,-1 0-1 0 0,0 0 1 0 0,1 0 0 0 0,-1 1-1 0 0,1 0 1 0 0,0 0 0 0 0,0 0-1 0 0,0 1 1 0 0,-5 4 0 0 0,9-7-88 0 0,-1 1 1 0 0,1-1-1 0 0,0 0 1 0 0,0 0 0 0 0,0 1-1 0 0,0-1 1 0 0,1 0-1 0 0,-1 1 1 0 0,0-1-1 0 0,0 1 1 0 0,1-1 0 0 0,-1 1-1 0 0,1-1 1 0 0,0 1-1 0 0,-1-1 1 0 0,1 1-1 0 0,0 0 1 0 0,0-1-1 0 0,0 1 1 0 0,0 0 0 0 0,0-1-1 0 0,0 1 1 0 0,0-1-1 0 0,1 1 1 0 0,-1 0-1 0 0,0-1 1 0 0,1 1-1 0 0,0-1 1 0 0,-1 1 0 0 0,1-1-1 0 0,0 0 1 0 0,0 1-1 0 0,-1-1 1 0 0,1 0-1 0 0,0 1 1 0 0,1-1 0 0 0,-1 0-1 0 0,0 0 1 0 0,0 0-1 0 0,0 0 1 0 0,3 2-1 0 0,20 16 80 0 0,19 7-4066 0 0,-40-24 3699 0 0,0-1 0 0 0,0 1 0 0 0,1-1 0 0 0,-1 0 1 0 0,1 0-1 0 0,-1 0 0 0 0,1-1 0 0 0,-1 1 0 0 0,1-1 0 0 0,0 0 0 0 0,-1 0 0 0 0,1 0 0 0 0,-1-1 0 0 0,1 1 0 0 0,0-1 0 0 0,-1 0 1 0 0,1 0-1 0 0,-1 0 0 0 0,0 0 0 0 0,4-2 0 0 0,0-2-1882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9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0 6385 0 0,'0'0'1246'0'0,"3"18"2707"0"0,-13-7-3193 0 0,0 0-1 0 0,-1 0 1 0 0,-17 12 0 0 0,-23 25 570 0 0,6 9-1037 0 0,-55 91 1 0 0,-22 31-1141 0 0,122-179 781 0 0,0 0 0 0 0,0 0 0 0 0,0 0-1 0 0,0 0 1 0 0,0 0 0 0 0,0 0 0 0 0,0 0 0 0 0,0 0 0 0 0,0 0 0 0 0,0-1 0 0 0,0 1 0 0 0,0 0 0 0 0,0 0 0 0 0,0 0 0 0 0,0 0 0 0 0,0 0 0 0 0,0 0 0 0 0,0 0 0 0 0,0 0 0 0 0,0 0 0 0 0,0 0-1 0 0,0 0 1 0 0,0 0 0 0 0,0 0 0 0 0,0 0 0 0 0,0 0 0 0 0,0 0 0 0 0,0 0 0 0 0,0 0 0 0 0,0 0 0 0 0,0 0 0 0 0,0 0 0 0 0,0 0 0 0 0,-1 0 0 0 0,1-1 0 0 0,0 1 0 0 0,0 0 0 0 0,0 0 0 0 0,0 0-1 0 0,0 0 1 0 0,0 0 0 0 0,0 0 0 0 0,0 0 0 0 0,0 0 0 0 0,0 0 0 0 0,0 0 0 0 0,0 0 0 0 0,0 0 0 0 0,0 1 0 0 0,0-1 0 0 0,0 0 0 0 0,-1 0 0 0 0,4-12-3100 0 0,6-24-1176 0 0,-6 21 3658 0 0,0 6-1524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19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16 5585 0 0,'-5'-4'759'0'0,"-6"-8"4244"0"0,18 25-2386 0 0,6 7-2353 0 0,93 130 474 0 0,-87-126-748 0 0,2-2 0 0 0,0 0 0 0 0,2-1 0 0 0,24 19 1 0 0,-20-21-12 0 0,0 0 1 0 0,1-2-1 0 0,0-1 1 0 0,2-1-1 0 0,59 21 1 0 0,-83-34 299 0 0,16 3-2388 0 0,-21-5 1915 0 0,-1 0 0 0 0,0 0 0 0 0,1-1 0 0 0,-1 1 0 0 0,1 0 0 0 0,-1 0 0 0 0,0 0 0 0 0,1 0 0 0 0,-1 0 0 0 0,1-1 0 0 0,-1 1 0 0 0,0 0-1 0 0,1 0 1 0 0,-1-1 0 0 0,0 1 0 0 0,1 0 0 0 0,-1-1 0 0 0,0 1 0 0 0,0 0 0 0 0,1-1 0 0 0,-1 1 0 0 0,0 0 0 0 0,0-1 0 0 0,0 1 0 0 0,1 0 0 0 0,-1-1 0 0 0,0 1 0 0 0,0-1 0 0 0,0 1-1 0 0,0 0 1 0 0,0-1 0 0 0,0 1 0 0 0,0-1 0 0 0,0 1 0 0 0,0-1 0 0 0,0 1 0 0 0,0 0 0 0 0,0-1 0 0 0,0 1 0 0 0,0-1 0 0 0,0 1 0 0 0,0 0 0 0 0,-1-1 0 0 0,1 0 0 0 0,-1-3-2286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20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6281 0 0,'8'2'4698'0'0,"9"2"-3660"0"0,-16-4-1197 0 0,1 1-1 0 0,-1-1 0 0 0,0 0 1 0 0,1-1-1 0 0,-1 1 0 0 0,0 0 1 0 0,1 0-1 0 0,-1-1 1 0 0,0 1-1 0 0,0 0 0 0 0,1-1 1 0 0,-1 1-1 0 0,0-1 0 0 0,0 0 1 0 0,0 1-1 0 0,0-1 0 0 0,0 0 1 0 0,0 0-1 0 0,0 0 1 0 0,2-1-1 0 0,-3 1-1 0 0,0 0 0 0 0,0 0 1 0 0,1 0-1 0 0,-1 0 0 0 0,0 0 0 0 0,0 0 1 0 0,0 0-1 0 0,0 1 0 0 0,0-1 0 0 0,0 0 1 0 0,0 0-1 0 0,0 0 0 0 0,-1 0 0 0 0,1 0 1 0 0,0 0-1 0 0,-1 0 0 0 0,1 0 0 0 0,0 0 0 0 0,-1 0 1 0 0,1 1-1 0 0,-1-1 0 0 0,0 0 0 0 0,1 0 1 0 0,-1 0-1 0 0,1 1 0 0 0,-1-1 0 0 0,0 0 1 0 0,0 1-1 0 0,0-1 0 0 0,-4-4-2001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12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1026 68 3241 0 0,'-34'-24'744'0'0,"31"20"-767"0"0,0 1 1 0 0,-1 0-1 0 0,0 0 0 0 0,0 1 0 0 0,0-1 0 0 0,0 1 0 0 0,0 0 1 0 0,0 0-1 0 0,0 0 0 0 0,-9-2 0 0 0,-3 1 27 0 0,-49-8 30 0 0,62 11-33 0 0,0 0 0 0 0,-1 0 0 0 0,1 0 0 0 0,0 0-1 0 0,-1 1 1 0 0,1 0 0 0 0,0-1 0 0 0,0 1 0 0 0,0 0-1 0 0,0 0 1 0 0,-1 0 0 0 0,2 1 0 0 0,-1-1 0 0 0,0 1 0 0 0,0 0-1 0 0,-4 3 1 0 0,7-4 28 0 0,-1-1-1 0 0,1 0 1 0 0,-1 1 0 0 0,1-1-1 0 0,0 1 1 0 0,0-1 0 0 0,-1 1-1 0 0,1-1 1 0 0,0 1 0 0 0,0-1-1 0 0,0 1 1 0 0,-1-1 0 0 0,1 1-1 0 0,0-1 1 0 0,0 1-1 0 0,0-1 1 0 0,0 1 0 0 0,0-1-1 0 0,0 1 1 0 0,0-1 0 0 0,0 1-1 0 0,0-1 1 0 0,0 1 0 0 0,0 0-1 0 0,1 0 1 0 0,-1-1 24 0 0,0 1 1 0 0,0-1 0 0 0,1 1-1 0 0,-1-1 1 0 0,0 0-1 0 0,0 1 1 0 0,0-1-1 0 0,0 1 1 0 0,0-1-1 0 0,0 1 1 0 0,0-1-1 0 0,0 1 1 0 0,0-1-1 0 0,0 0 1 0 0,0 1-1 0 0,-1-1 1 0 0,1 1 0 0 0,0-1-1 0 0,0 0 1 0 0,0 1-1 0 0,0-1 1 0 0,-1 1-1 0 0,1-1 1 0 0,0 0-1 0 0,0 1 1 0 0,-1-1-1 0 0,1 0 1 0 0,0 0-1 0 0,-1 1 1 0 0,1-1-1 0 0,0 0 1 0 0,-1 1 0 0 0,1-1-1 0 0,0 0 1 0 0,-1 0-1 0 0,1 0 1 0 0,-1 0-1 0 0,0 1 1 0 0,-7 4 145 0 0,-1 1-1 0 0,1 0 1 0 0,-12 11 0 0 0,-9 7 19 0 0,1-2-141 0 0,1 0-1 0 0,-32 37 0 0 0,7-7-1 0 0,-87 97 535 0 0,128-138-591 0 0,-94 103 100 0 0,92-98-120 0 0,1 1-1 0 0,1 1 1 0 0,0 0-1 0 0,1 1 1 0 0,-10 29-1 0 0,-13 57-29 0 0,6 2 0 0 0,-16 123-1 0 0,14-68-18 0 0,-5 22-37 0 0,9 2 1 0 0,-4 364-1 0 0,97 490-1053 0 0,-54-920 1078 0 0,60 230 0 0 0,-58-294 72 0 0,4 0-1 0 0,2-2 0 0 0,2 0 0 0 0,2-1 1 0 0,3-2-1 0 0,39 53 0 0 0,-33-57 1 0 0,72 77 0 0 0,-92-110-8 0 0,0 0 1 0 0,1-1-1 0 0,0-1 0 0 0,1-1 1 0 0,1 0-1 0 0,0-2 1 0 0,0 0-1 0 0,37 13 1 0 0,-25-14-1 0 0,0-2 1 0 0,-1 0 0 0 0,2-3 0 0 0,-1 0 0 0 0,0-2 0 0 0,0-1 0 0 0,60-8 0 0 0,-44 0 1 0 0,-1-1 0 0 0,0-3-1 0 0,0-1 1 0 0,63-29 0 0 0,-71 23-19 0 0,0-2 0 0 0,-2-1 0 0 0,0-1 0 0 0,-1-2 0 0 0,-2-2 0 0 0,-1-1 0 0 0,-1-1 0 0 0,-1-1 0 0 0,43-61 0 0 0,-23 18 167 0 0,-3-1 1 0 0,-3-3 0 0 0,53-132-1 0 0,-61 114 132 0 0,-4-1-1 0 0,-4-2 1 0 0,15-110 0 0 0,19-306 686 0 0,-41 306-684 0 0,-6 56-80 0 0,-7-1-1 0 0,-7 0 0 0 0,-23-183 0 0 0,0 139-70 0 0,-57-394 126 0 0,71 545-279 0 0,-1 0 0 0 0,-3 0 0 0 0,-28-65 0 0 0,30 88 60 0 0,0-1 0 0 0,-2 2 0 0 0,-1 0 0 0 0,-1 1 1 0 0,-1 0-1 0 0,0 1 0 0 0,-39-35 0 0 0,40 42-57 0 0,0 0-1 0 0,-1 1 1 0 0,-1 0 0 0 0,0 1-1 0 0,0 1 1 0 0,-1 1 0 0 0,-1 1-1 0 0,1 0 1 0 0,-1 1 0 0 0,0 1-1 0 0,-1 1 1 0 0,0 1 0 0 0,1 1-1 0 0,-1 0 1 0 0,0 2 0 0 0,-1 0-1 0 0,1 1 1 0 0,0 1 0 0 0,-23 4-1 0 0,-78 16-860 0 0,48-7-3112 0 0,-89 4 0 0 0,146-17 2450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13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1221 1 2713 0 0,'-5'1'178'0'0,"0"1"0"0"0,0 0-1 0 0,-1 1 1 0 0,1-1 0 0 0,1 1 0 0 0,-1 0 0 0 0,0 0 0 0 0,1 0 0 0 0,0 1 0 0 0,-1 0 0 0 0,1 0 0 0 0,-3 5 0 0 0,0-3-172 0 0,1 0-1 0 0,-1 0 0 0 0,0 0 1 0 0,-10 6-1 0 0,-90 43 1622 0 0,-32 20-101 0 0,122-64-1491 0 0,0 1 1 0 0,1 1-1 0 0,0 0 0 0 0,1 1 1 0 0,-23 28-1 0 0,-7 19-68 0 0,3 2 1 0 0,-39 77 0 0 0,-53 144-179 0 0,-44 204-345 0 0,29 115-274 0 0,89-164 618 0 0,26 4 181 0 0,17-203 17 0 0,12-176 10 0 0,3-1 0 0 0,2 1 0 0 0,16 121 0 0 0,-11-161 3 0 0,1 1 0 0 0,1-1 1 0 0,1 0-1 0 0,1-1 0 0 0,17 30 0 0 0,-17-37 11 0 0,1 0-1 0 0,0-1 1 0 0,2-1-1 0 0,-1 0 1 0 0,2 0-1 0 0,0-1 1 0 0,1-1 0 0 0,18 14-1 0 0,-3-8 48 0 0,1 0 0 0 0,0-3 0 0 0,1 0 0 0 0,1-2 0 0 0,0-1-1 0 0,1-2 1 0 0,0-1 0 0 0,51 7 0 0 0,-1-5 16 0 0,1-5 0 0 0,109-4 0 0 0,-106-7-28 0 0,-1-4 0 0 0,162-39 0 0 0,162-73 165 0 0,-330 95-186 0 0,321-117 169 0 0,-341 117 14 0 0,0-3-1 0 0,-2-3 1 0 0,-1-2-1 0 0,73-57 1 0 0,-109 72-110 0 0,0 0 0 0 0,-1-1 1 0 0,-1-1-1 0 0,-1 0 0 0 0,-1-2 0 0 0,-1 0 1 0 0,-1-1-1 0 0,-1 0 0 0 0,-1-1 0 0 0,15-43 0 0 0,-18 36 30 0 0,-1 0-1 0 0,-1-1 1 0 0,-2 0-1 0 0,-2-1 0 0 0,-1 0 1 0 0,-1 1-1 0 0,-2-1 1 0 0,-6-51-1 0 0,-92-450 1628 0 0,37 242-1561 0 0,30 122-129 0 0,-107-467 282 0 0,122 588-345 0 0,-3 0 1 0 0,-1 1 0 0 0,-3 2 0 0 0,-2 0 0 0 0,-1 1 0 0 0,-38-47-1 0 0,20 38-20 0 0,-2 1 0 0 0,-3 2 0 0 0,-2 3 0 0 0,-60-46 0 0 0,31 33 24 0 0,-158-94-1 0 0,212 141-34 0 0,-1 1-1 0 0,-1 2 0 0 0,0 1 1 0 0,-48-13-1 0 0,63 21-138 0 0,0 1 0 0 0,-1 0-1 0 0,1 1 1 0 0,-1 1 0 0 0,1 0 0 0 0,-1 1 0 0 0,0 0 0 0 0,1 1-1 0 0,0 1 1 0 0,-1 0 0 0 0,1 0 0 0 0,-22 10 0 0 0,14-3-695 0 0,-1 1-1 0 0,1 1 1 0 0,1 1 0 0 0,0 1 0 0 0,1 0 0 0 0,1 2-1 0 0,0 0 1 0 0,1 1 0 0 0,1 1 0 0 0,-18 24 0 0 0,7-4-426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14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297 126 1424 0 0,'-12'5'305'0'0,"0"0"-1"0"0,0 1 0 0 0,0 1 0 0 0,1-1 1 0 0,0 2-1 0 0,0 0 0 0 0,1 0 1 0 0,-14 16-1 0 0,-8 10-190 0 0,-28 41-1 0 0,50-62 205 0 0,0-1-251 0 0,1 0 1 0 0,1 1 0 0 0,0 1-1 0 0,1-1 1 0 0,0 1 0 0 0,1 0-1 0 0,1 0 1 0 0,0 1-1 0 0,1 0 1 0 0,1 0 0 0 0,0 0-1 0 0,1 0 1 0 0,0 0 0 0 0,1 1-1 0 0,1-1 1 0 0,1 0 0 0 0,0 1-1 0 0,1-1 1 0 0,0 0 0 0 0,1 0-1 0 0,1 0 1 0 0,1-1 0 0 0,0 1-1 0 0,1-1 1 0 0,0 0-1 0 0,1 0 1 0 0,0-1 0 0 0,13 17-1 0 0,5 2-157 0 0,1-1-1 0 0,1-1 1 0 0,2-1-1 0 0,1-1 0 0 0,1-2 1 0 0,1-1-1 0 0,2-2 1 0 0,0-1-1 0 0,1-2 1 0 0,43 19-1 0 0,-55-30 76 0 0,2-1 1 0 0,-1 0-1 0 0,1-2 0 0 0,0-1 1 0 0,0-1-1 0 0,0-1 0 0 0,37 0 1 0 0,-41-4 54 0 0,0-1 0 0 0,0-1-1 0 0,0-1 1 0 0,0 0 0 0 0,0-2 0 0 0,-1 0 0 0 0,0-1 0 0 0,-1-2 0 0 0,33-17 0 0 0,-36 17 98 0 0,-1-1 1 0 0,0 0 0 0 0,0-1-1 0 0,-1-1 1 0 0,-1 0 0 0 0,0-1-1 0 0,0 0 1 0 0,-1-1 0 0 0,-1-1 0 0 0,-1 0-1 0 0,0 0 1 0 0,-1-1 0 0 0,0 0-1 0 0,-1 0 1 0 0,-1-1 0 0 0,-1 0-1 0 0,0-1 1 0 0,-1 1 0 0 0,-1-1 0 0 0,-1 0-1 0 0,-1 0 1 0 0,0 0 0 0 0,-1 0-1 0 0,-1-1 1 0 0,-1 1 0 0 0,0 0-1 0 0,-6-28 1 0 0,-8-10 9 0 0,-3 0 1 0 0,-1 0-1 0 0,-39-72 1 0 0,46 104-123 0 0,-1 2 1 0 0,-1-1 0 0 0,-1 2-1 0 0,-1 0 1 0 0,-1 1 0 0 0,0 1-1 0 0,-2 0 1 0 0,0 1 0 0 0,-1 1 0 0 0,-25-15-1 0 0,35 25-55 0 0,0 1 0 0 0,-1 0 1 0 0,1 1-1 0 0,-1 0 0 0 0,-1 0 0 0 0,1 1 0 0 0,-1 1 0 0 0,1 0 0 0 0,-1 1 0 0 0,0 0 0 0 0,0 0 0 0 0,0 1 0 0 0,0 1 1 0 0,-1 0-1 0 0,1 1 0 0 0,0 0 0 0 0,0 1 0 0 0,1 1 0 0 0,-1-1 0 0 0,0 2 0 0 0,1 0 0 0 0,-1 0 0 0 0,-19 11 0 0 0,5 2-733 0 0,0 0 0 0 0,1 2 0 0 0,-46 44 0 0 0,-57 78-2353 0 0,59-62 1281 0 0,41-49 648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15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 1888 0 0,'-4'1'123'0'0,"0"1"0"0"0,0 0 0 0 0,0 0 0 0 0,0 0 0 0 0,0 0 0 0 0,1 1 0 0 0,-1 0 0 0 0,1 0 0 0 0,0 0 1 0 0,0 0-1 0 0,0 0 0 0 0,0 0 0 0 0,0 1 0 0 0,1-1 0 0 0,-5 9 0 0 0,5-8-29 0 0,-1 1 0 0 0,1 0 0 0 0,0 0 0 0 0,0 0 0 0 0,0 0-1 0 0,1 1 1 0 0,0-1 0 0 0,0 0 0 0 0,0 1 0 0 0,1-1 0 0 0,0 1 0 0 0,0 8 0 0 0,0-13-70 0 0,0 0 0 0 0,0 0 0 0 0,0 0 0 0 0,1 0 0 0 0,-1 0 0 0 0,0 0-1 0 0,0 0 1 0 0,1 0 0 0 0,-1-1 0 0 0,0 1 0 0 0,1 0 0 0 0,-1 0 0 0 0,1 0-1 0 0,-1 0 1 0 0,1 0 0 0 0,0-1 0 0 0,-1 1 0 0 0,1 0 0 0 0,0-1 0 0 0,0 1-1 0 0,-1 0 1 0 0,1-1 0 0 0,0 1 0 0 0,0-1 0 0 0,0 1 0 0 0,0-1 0 0 0,-1 0-1 0 0,2 1 1 0 0,0-1 4 0 0,0 0 0 0 0,0 0 0 0 0,0 0 0 0 0,0 0 0 0 0,-1-1 0 0 0,1 1 0 0 0,0-1 0 0 0,0 1 0 0 0,-1-1 0 0 0,1 0 0 0 0,0 0 0 0 0,-1 1 0 0 0,4-3 0 0 0,1-2 5 0 0,0 1 0 0 0,0-1-1 0 0,0 0 1 0 0,-1-1-1 0 0,0 1 1 0 0,6-8 0 0 0,-3 1-58 0 0,-4 6 48 0 0,0 0 0 0 0,0 0 0 0 0,-1-1 0 0 0,1 1 0 0 0,-1-1-1 0 0,2-7 1 0 0,-5 13-18 0 0,1 0 0 0 0,-1 0 0 0 0,0 0 0 0 0,0 0-1 0 0,0 0 1 0 0,0 0 0 0 0,0 0 0 0 0,0 0 0 0 0,0 0 0 0 0,-1-1-1 0 0,1 1 1 0 0,0 0 0 0 0,0 0 0 0 0,-1 0 0 0 0,1 0 0 0 0,-1 0 0 0 0,1 1-1 0 0,-1-1 1 0 0,0-2 0 0 0,-1 2-4 0 0,1 0-1 0 0,0 0 1 0 0,-1 0 0 0 0,0 0-1 0 0,1 0 1 0 0,-1 0 0 0 0,0 0-1 0 0,1 1 1 0 0,-1-1 0 0 0,0 0-1 0 0,0 1 1 0 0,1 0-1 0 0,-1-1 1 0 0,0 1 0 0 0,-2 0-1 0 0,-2 0-13 0 0,0 0 0 0 0,0 1 0 0 0,0-1-1 0 0,0 1 1 0 0,0 1 0 0 0,0-1 0 0 0,0 1-1 0 0,1 0 1 0 0,-1 1 0 0 0,1-1 0 0 0,-1 1-1 0 0,1 0 1 0 0,0 0 0 0 0,0 1 0 0 0,0-1-1 0 0,1 1 1 0 0,-1 0 0 0 0,1 1 0 0 0,0-1-1 0 0,-7 10 1 0 0,8-10 25 0 0,0 0-1 0 0,0 0 1 0 0,1 0-1 0 0,-1 0 1 0 0,1 0-1 0 0,0 0 1 0 0,0 1-1 0 0,0-1 1 0 0,1 1-1 0 0,0 0 1 0 0,0-1-1 0 0,0 1 1 0 0,0 0-1 0 0,1 0 0 0 0,-1 0 1 0 0,1-1-1 0 0,1 1 1 0 0,-1 0-1 0 0,1 0 1 0 0,-1 0-1 0 0,1-1 1 0 0,1 1-1 0 0,-1 0 1 0 0,1-1-1 0 0,0 1 1 0 0,3 5-1 0 0,-4-8-6 0 0,0 0 0 0 0,0 0-1 0 0,1 0 1 0 0,-1 0-1 0 0,1 0 1 0 0,-1 0-1 0 0,1 0 1 0 0,0-1 0 0 0,0 1-1 0 0,0-1 1 0 0,0 0-1 0 0,0 1 1 0 0,0-1-1 0 0,0 0 1 0 0,0 0 0 0 0,0 0-1 0 0,0 0 1 0 0,1-1-1 0 0,-1 1 1 0 0,0-1-1 0 0,1 1 1 0 0,-1-1-1 0 0,0 0 1 0 0,1 0 0 0 0,-1 0-1 0 0,1 0 1 0 0,-1 0-1 0 0,0 0 1 0 0,1-1-1 0 0,-1 1 1 0 0,0-1 0 0 0,1 0-1 0 0,-1 0 1 0 0,0 1-1 0 0,0-1 1 0 0,0-1-1 0 0,0 1 1 0 0,0 0 0 0 0,2-2-1 0 0,1-1 12 0 0,0 0-1 0 0,0 0 0 0 0,-1 0 1 0 0,0 0-1 0 0,0-1 0 0 0,0 0 1 0 0,-1 0-1 0 0,1 0 1 0 0,-1 0-1 0 0,0-1 0 0 0,0 1 1 0 0,-1-1-1 0 0,0 1 0 0 0,2-9 1 0 0,-3 9 16 0 0,1 0 0 0 0,-2 0 0 0 0,1 0 1 0 0,-1 0-1 0 0,1 0 0 0 0,-1 0 0 0 0,0 0 1 0 0,-1 1-1 0 0,0-1 0 0 0,1 0 0 0 0,-2 0 0 0 0,1 0 1 0 0,0 0-1 0 0,-1 1 0 0 0,0-1 0 0 0,0 0 1 0 0,0 1-1 0 0,-5-7 0 0 0,6 11-15 0 0,1 0 0 0 0,-1 0 0 0 0,0 1-1 0 0,1-1 1 0 0,-1 0 0 0 0,1 0 0 0 0,-1 1 0 0 0,1-1 0 0 0,-1 0 0 0 0,1 1 0 0 0,-1-1-1 0 0,1 0 1 0 0,-1 1 0 0 0,1-1 0 0 0,-1 1 0 0 0,1-1 0 0 0,0 1 0 0 0,-1-1 0 0 0,1 1-1 0 0,0-1 1 0 0,-1 1 0 0 0,1-1 0 0 0,0 1 0 0 0,0 0 0 0 0,-1-1 0 0 0,1 1-1 0 0,0-1 1 0 0,0 1 0 0 0,0 0 0 0 0,0-1 0 0 0,0 2 0 0 0,-9 25 161 0 0,9-26-157 0 0,-1 1 22 0 0,-5 21 159 0 0,6-23-187 0 0,0 1 0 0 0,-1-1 0 0 0,1 1 0 0 0,0-1 0 0 0,0 1 1 0 0,0-1-1 0 0,-1 1 0 0 0,1 0 0 0 0,0-1 0 0 0,0 1 0 0 0,0-1 0 0 0,0 1 0 0 0,0 0 0 0 0,0-1 0 0 0,0 1 0 0 0,0-1 0 0 0,1 1 1 0 0,-1-1-1 0 0,0 1 0 0 0,0-1 0 0 0,0 1 0 0 0,1-1 0 0 0,-1 1 0 0 0,0 0 0 0 0,1 0 0 0 0,0-2 3 0 0,0 1 0 0 0,0-1 0 0 0,0 1 0 0 0,0-1-1 0 0,0 0 1 0 0,0 0 0 0 0,0 1 0 0 0,-1-1 0 0 0,1 0-1 0 0,0 0 1 0 0,0 0 0 0 0,-1 0 0 0 0,1 0 0 0 0,-1 0 0 0 0,1 0-1 0 0,-1 0 1 0 0,1 0 0 0 0,-1 0 0 0 0,1-2 0 0 0,0-7-196 0 0,-7 13-1256 0 0,5 35-5418 0 0,-1-32 6052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8:5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 5369 0 0,'0'0'6'0'0,"-1"-1"0"0"0,1 1 0 0 0,-1 0 0 0 0,1-1 0 0 0,-1 1 0 0 0,1 0 0 0 0,-1 0 0 0 0,1 0 0 0 0,-1 0 0 0 0,0-1 0 0 0,1 1 0 0 0,-1 0 0 0 0,1 0 0 0 0,-1 0 0 0 0,1 0 0 0 0,-1 0 0 0 0,0 0 0 0 0,1 1 0 0 0,-1-1 0 0 0,1 0 0 0 0,-1 0 0 0 0,1 0 0 0 0,-1 0 0 0 0,1 1 0 0 0,-1-1 0 0 0,0 0 0 0 0,1 1 0 0 0,0-1 0 0 0,-1 0 0 0 0,1 1 0 0 0,-1-1 0 0 0,1 0 0 0 0,-1 1 0 0 0,1-1 0 0 0,0 1 0 0 0,-1-1 0 0 0,1 1 0 0 0,0-1 0 0 0,-1 2 0 0 0,1 0 183 0 0,-1 1 0 0 0,1 0 0 0 0,0-1 1 0 0,0 1-1 0 0,0 0 0 0 0,0-1 1 0 0,1 1-1 0 0,0 4 0 0 0,3 3 208 0 0,0-1 1 0 0,0 1-1 0 0,1 0 0 0 0,0-1 0 0 0,0 0 1 0 0,1-1-1 0 0,13 16 0 0 0,9 14 15 0 0,23 31-8 0 0,37 24-200 0 0,-21-25-6 0 0,77 105 190 0 0,-114-135-347 0 0,38 53 422 0 0,31 38 881 0 0,-82-112-1240 0 0,0 0 0 0 0,1-1 0 0 0,1 0 0 0 0,0-2 0 0 0,1 0 0 0 0,27 13 0 0 0,-12-10 35 0 0,0-2 0 0 0,1-1 0 0 0,44 10 1 0 0,-34-9-57 0 0,56 25 1 0 0,-57-20-65 0 0,52 14 0 0 0,-43-21 36 0 0,0-3 0 0 0,1-2 1 0 0,1-2-1 0 0,-1-3 0 0 0,1-2 0 0 0,88-10 1 0 0,-53-2 70 0 0,-1-4 1 0 0,134-40 0 0 0,-118 20-2 0 0,101-47 1 0 0,-120 37-19 0 0,-2-5 1 0 0,89-68 0 0 0,-52 34-75 0 0,147-76 85 0 0,-230 138-106 0 0,-6 5-8 0 0,-21 12-8 0 0,0-2-1 0 0,0 1 1 0 0,0-2-1 0 0,18-14 1 0 0,-41 24 100 0 0,1-1-2531 0 0,0 0 0 0 0,0 1 1 0 0,1 0-1 0 0,-11 4 0 0 0,11-1-223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17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0 432 1632 0 0,'1'-2'243'0'0,"0"0"0"0"0,0-1 1 0 0,0 1-1 0 0,0 1 0 0 0,1-1 0 0 0,-1 0 0 0 0,0 0 0 0 0,1 0 0 0 0,-1 1 0 0 0,1-1 0 0 0,0 1 0 0 0,-1-1 0 0 0,1 1 0 0 0,0 0 0 0 0,3-2 0 0 0,38-28 375 0 0,-22 21-528 0 0,0 1 1 0 0,1 1-1 0 0,-1 0 1 0 0,2 2-1 0 0,38-7 1 0 0,121-4-70 0 0,-73 10 103 0 0,451-74 421 0 0,-416 48-431 0 0,196-40 159 0 0,-253 59-152 0 0,174-6-1 0 0,144-6 470 0 0,-2 0-49 0 0,191 18-78 0 0,-544 8-404 0 0,-1 3 0 0 0,0 3 1 0 0,0 1-1 0 0,57 16 0 0 0,-4 7 158 0 0,89 21 84 0 0,-163-45-132 0 0,1-2 1 0 0,-1-1-1 0 0,0-1 0 0 0,56-5 0 0 0,-24-5 170 0 0,-31 3-167 0 0,34-1 1 0 0,-53 6-111 0 0,0 0 0 0 0,0 1 0 0 0,0 0-1 0 0,-1 0 1 0 0,1 1 0 0 0,0 1 0 0 0,12 4 0 0 0,-21-7-47 0 0,0 1-1 0 0,0-1 0 0 0,0 0 0 0 0,0 1 1 0 0,0-1-1 0 0,0 1 0 0 0,0-1 1 0 0,0 1-1 0 0,0 0 0 0 0,0-1 0 0 0,0 1 1 0 0,0 0-1 0 0,-1 0 0 0 0,1-1 0 0 0,0 1 1 0 0,0 1-1 0 0,-1-2-62 0 0,-1 0-1 0 0,0 1 1 0 0,1-1 0 0 0,-1 0-1 0 0,0 0 1 0 0,0 0 0 0 0,1 0-1 0 0,-1 0 1 0 0,0 0 0 0 0,1 0-1 0 0,-1 0 1 0 0,0 0 0 0 0,1 0-1 0 0,-1 0 1 0 0,0 0 0 0 0,0 0-1 0 0,1-1 1 0 0,-1 1 0 0 0,1 0-1 0 0,-1 0 1 0 0,0-1 0 0 0,1 1-1 0 0,-1-1 1 0 0,0 1 0 0 0,-25-13-2332 0 0,20 10 1656 0 0,1 0 1 0 0,-1 0-1 0 0,1 1 0 0 0,-1 0 0 0 0,0 0 0 0 0,0 0 1 0 0,0 1-1 0 0,-12-2 0 0 0,13 4-655 0 0,11 1 1385 0 0,13 0 947 0 0,-18-3-796 0 0,1 1 0 0 0,0-1 0 0 0,-1 1 0 0 0,1-1 0 0 0,-1 0 0 0 0,1 0 0 0 0,-1 0 0 0 0,1 0 0 0 0,-1 0 0 0 0,1 0 0 0 0,-1 0 0 0 0,0 0 0 0 0,1 0 0 0 0,-1-1 0 0 0,0 1 1 0 0,0-1-1 0 0,0 1 0 0 0,1-3 0 0 0,10-12 1422 0 0,-17 25-1233 0 0,2 0-1 0 0,0 1 0 0 0,0-1 0 0 0,-3 16 0 0 0,4-16-339 0 0,1 0 1 0 0,0-1-1 0 0,1 1 0 0 0,0 9 1 0 0,0-17-7 0 0,0 0 1 0 0,0 0 0 0 0,0 0-1 0 0,1 0 1 0 0,-1 0 0 0 0,0 0-1 0 0,0 0 1 0 0,1 0 0 0 0,-1 0-1 0 0,1 0 1 0 0,-1 0 0 0 0,1 0-1 0 0,-1 0 1 0 0,1 0 0 0 0,-1-1-1 0 0,1 1 1 0 0,0 0 0 0 0,1 1-1 0 0,-1-2 1 0 0,0 0-1 0 0,0 0 0 0 0,0 1 0 0 0,0-1 0 0 0,0 0 1 0 0,0 0-1 0 0,0 0 0 0 0,0-1 0 0 0,0 1 0 0 0,0 0 1 0 0,0 0-1 0 0,0 0 0 0 0,0-1 0 0 0,0 1 0 0 0,-1 0 1 0 0,1-1-1 0 0,0 1 0 0 0,0-1 0 0 0,0 1 0 0 0,0-1 1 0 0,0 0-1 0 0,-1 1 0 0 0,1-1 0 0 0,1-1 0 0 0,0 0 9 0 0,1-1 0 0 0,-1 0 0 0 0,0 1 0 0 0,0-1 0 0 0,0 0 0 0 0,-1 0 0 0 0,1 0 0 0 0,-1 0-1 0 0,1 0 1 0 0,-1 0 0 0 0,0 0 0 0 0,0-1 0 0 0,-1 1 0 0 0,1 0 0 0 0,-1-1 0 0 0,1 1 0 0 0,-1-1 0 0 0,0 1-1 0 0,0 0 1 0 0,-1-5 0 0 0,1 6-3 0 0,0 0-1 0 0,-1 0 1 0 0,1 0-1 0 0,0-1 1 0 0,-1 1-1 0 0,0 0 1 0 0,1 0-1 0 0,-1 1 1 0 0,0-1-1 0 0,0 0 1 0 0,0 0-1 0 0,0 0 1 0 0,-1 0-1 0 0,1 1 1 0 0,0-1-1 0 0,-1 1 1 0 0,1-1-1 0 0,-1 1 1 0 0,1-1-1 0 0,-1 1 0 0 0,0 0 1 0 0,1 0-1 0 0,-1 0 1 0 0,0 0-1 0 0,0 0 1 0 0,0 0-1 0 0,0 0 1 0 0,0 1-1 0 0,0-1 1 0 0,0 1-1 0 0,0-1 1 0 0,0 1-1 0 0,-3 0 1 0 0,3 0-15 0 0,-1 1-1 0 0,0 0 1 0 0,1 0 0 0 0,-1 0-1 0 0,1 0 1 0 0,-1 0 0 0 0,1 0-1 0 0,0 1 1 0 0,-1-1 0 0 0,1 1 0 0 0,0 0-1 0 0,0 0 1 0 0,0-1 0 0 0,0 1-1 0 0,1 0 1 0 0,-1 1 0 0 0,0-1-1 0 0,-2 5 1 0 0,4-7 5 0 0,-1 1 0 0 0,0 0 1 0 0,1 0-1 0 0,-1-1 0 0 0,1 1 0 0 0,-1 0 0 0 0,1 0 0 0 0,-1 0 0 0 0,1 0 1 0 0,0 0-1 0 0,-1 0 0 0 0,1 0 0 0 0,0 0 0 0 0,0 0 0 0 0,0 0 0 0 0,0 0 1 0 0,0 0-1 0 0,0 0 0 0 0,0 0 0 0 0,0 0 0 0 0,0 0 0 0 0,0 0 0 0 0,0 0 1 0 0,1 0-1 0 0,-1-1 0 0 0,0 1 0 0 0,1 0 0 0 0,-1 0 0 0 0,1 0 0 0 0,-1 0 1 0 0,1 0-1 0 0,-1 0 0 0 0,1-1 0 0 0,-1 1 0 0 0,1 0 0 0 0,0-1 0 0 0,0 1 1 0 0,-1 0-1 0 0,1-1 0 0 0,0 1 0 0 0,0-1 0 0 0,0 1 0 0 0,0-1 0 0 0,0 1 1 0 0,-1-1-1 0 0,1 0 0 0 0,0 1 0 0 0,0-1 0 0 0,0 0 0 0 0,2 0 0 0 0,2 0 1 0 0,-1 0 0 0 0,1 0-1 0 0,0-1 1 0 0,-1 0 0 0 0,1 0-1 0 0,-1 0 1 0 0,1-1 0 0 0,-1 1-1 0 0,0-1 1 0 0,1 0 0 0 0,-1 0-1 0 0,0-1 1 0 0,0 1 0 0 0,0-1-1 0 0,-1 0 1 0 0,1 0 0 0 0,-1 0-1 0 0,0-1 1 0 0,5-5 0 0 0,-5 6 19 0 0,-1 1 0 0 0,0 0 1 0 0,0-1-1 0 0,0 0 0 0 0,0 1 1 0 0,0-1-1 0 0,0 0 0 0 0,-1 0 1 0 0,1 0-1 0 0,-1 0 0 0 0,0 0 1 0 0,0 0-1 0 0,0-1 0 0 0,-1 1 1 0 0,1 0-1 0 0,-1 0 0 0 0,0-1 1 0 0,1 1-1 0 0,-1 0 0 0 0,-1 0 1 0 0,1-1-1 0 0,0 1 0 0 0,-1 0 1 0 0,0 0-1 0 0,0-1 0 0 0,0 1 1 0 0,0 0-1 0 0,-2-4 0 0 0,2 5-11 0 0,-1 0-1 0 0,0 0 1 0 0,1 0-1 0 0,-1 0 1 0 0,0 0-1 0 0,0 0 1 0 0,0 1-1 0 0,0-1 1 0 0,0 0-1 0 0,-1 1 1 0 0,1 0-1 0 0,0-1 1 0 0,-1 1-1 0 0,1 0 1 0 0,-1 0-1 0 0,1 1 1 0 0,-1-1-1 0 0,1 0 1 0 0,-1 1-1 0 0,-3-1 1 0 0,2 2-4 0 0,-1-1-1 0 0,1 1 1 0 0,1-1 0 0 0,-1 1 0 0 0,0 1 0 0 0,0-1 0 0 0,0 0 0 0 0,0 1 0 0 0,1 0 0 0 0,-1 0 0 0 0,1 0 0 0 0,-5 3 0 0 0,1 1 7 0 0,0-1-1 0 0,1 1 1 0 0,-1 1 0 0 0,1-1-1 0 0,1 1 1 0 0,-1 0 0 0 0,1 0-1 0 0,0 1 1 0 0,1-1 0 0 0,0 1-1 0 0,-6 14 1 0 0,5-5 23 0 0,-8 31 126 0 0,13-46-152 0 0,0 0 0 0 0,-1 1-1 0 0,1-1 1 0 0,0 0 0 0 0,0 0 0 0 0,0 0 0 0 0,0 0 0 0 0,1 0 0 0 0,-1 0 0 0 0,1 0 0 0 0,-1 0 0 0 0,1 0 0 0 0,0 0 0 0 0,-1 0 0 0 0,1 0 0 0 0,0 0 0 0 0,0 0 0 0 0,1-1 0 0 0,0 3 0 0 0,-1-3 2 0 0,0-1 0 0 0,-1 1 0 0 0,1-1 0 0 0,0 1 0 0 0,0-1-1 0 0,-1 1 1 0 0,1-1 0 0 0,0 1 0 0 0,0-1 0 0 0,0 1 0 0 0,0-1 0 0 0,0 0 0 0 0,0 0 0 0 0,0 1 0 0 0,-1-1 0 0 0,1 0 0 0 0,0 0 0 0 0,0 0 0 0 0,0 0 0 0 0,0 0 0 0 0,0 0 0 0 0,0 0 0 0 0,0-1 0 0 0,1 1 0 0 0,1-1 12 0 0,-1 0 0 0 0,0 0-1 0 0,1-1 1 0 0,-1 1 0 0 0,0 0 0 0 0,0-1 0 0 0,0 0 0 0 0,4-3 0 0 0,-1-1 6 0 0,1 0 0 0 0,-1 0 0 0 0,0-1 0 0 0,6-12 0 0 0,-10 17-18 0 0,17-40 177 0 0,-17 39-154 0 0,0 1 0 0 0,-1 0 0 0 0,1 0 1 0 0,-1 0-1 0 0,0-1 0 0 0,0 1 0 0 0,1 0 0 0 0,-1 0 0 0 0,-1 0 0 0 0,1-1 0 0 0,0 1 0 0 0,0 0 0 0 0,-1 0 0 0 0,1-1 0 0 0,-1 1 0 0 0,0 0 0 0 0,-1-3 0 0 0,2 5-29 0 0,-1-1 0 0 0,1 1 0 0 0,0 0 0 0 0,0 0-1 0 0,0 0 1 0 0,-1-1 0 0 0,1 1 0 0 0,0 0 0 0 0,0 0 0 0 0,0 0-1 0 0,-1 0 1 0 0,1-1 0 0 0,0 1 0 0 0,0 0 0 0 0,-1 0 0 0 0,1 0-1 0 0,0 0 1 0 0,-1 0 0 0 0,1 0 0 0 0,0 0 0 0 0,0 0 0 0 0,-1 0-1 0 0,1 0 1 0 0,0 0 0 0 0,0 0 0 0 0,-1 0 0 0 0,1 0 0 0 0,0 0-1 0 0,-1 0 1 0 0,1 0 0 0 0,0 0 0 0 0,0 0 0 0 0,-1 0 0 0 0,1 0-1 0 0,0 0 1 0 0,0 1 0 0 0,-1-1 0 0 0,1 0 0 0 0,0 0 0 0 0,0 0-1 0 0,-1 1 1 0 0,-10 11 231 0 0,3-3-2371 0 0,3-9-3801 0 0,4-2 4430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19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0 2168 0 0,'-4'3'98'0'0,"0"0"-1"0"0,-1 0 0 0 0,1 1 1 0 0,1-1-1 0 0,-1 1 0 0 0,1 0 1 0 0,-1 0-1 0 0,-2 6 0 0 0,2-5-98 0 0,0 0 1 0 0,-1 0-1 0 0,1 0 0 0 0,-10 8 1 0 0,-57 30 255 0 0,49-31-189 0 0,0 0-1 0 0,-22 19 1 0 0,20-11-57 0 0,1 1 0 0 0,-36 43 0 0 0,49-52-6 0 0,1 0 0 0 0,0 1 0 0 0,1 1 0 0 0,0-1 0 0 0,1 1 1 0 0,1 1-1 0 0,-8 22 0 0 0,13-34-2 0 0,0 1-1 0 0,0-1 1 0 0,1 1 0 0 0,-1 0 0 0 0,1-1 0 0 0,-1 1 0 0 0,1-1 0 0 0,0 1-1 0 0,1 0 1 0 0,-1-1 0 0 0,0 1 0 0 0,1-1 0 0 0,0 1 0 0 0,0-1 0 0 0,0 1-1 0 0,0-1 1 0 0,1 1 0 0 0,0-1 0 0 0,-1 0 0 0 0,5 5 0 0 0,-4-5 0 0 0,1-1 0 0 0,0 0 0 0 0,-1 0 0 0 0,1 0 0 0 0,0-1 0 0 0,0 1-1 0 0,0-1 1 0 0,0 0 0 0 0,1 1 0 0 0,-1-1 0 0 0,0-1 0 0 0,0 1 0 0 0,1 0 0 0 0,-1-1 0 0 0,1 0 0 0 0,-1 0 0 0 0,0 0 0 0 0,1 0 0 0 0,-1 0 0 0 0,0-1 0 0 0,1 1 0 0 0,4-2 0 0 0,7-2 13 0 0,-1-1 1 0 0,1 0-1 0 0,-1-1 0 0 0,0 0 1 0 0,0-1-1 0 0,-1 0 1 0 0,20-15-1 0 0,81-76 149 0 0,-35 28-97 0 0,-63 56-79 0 0,1 1 0 0 0,1 0 0 0 0,0 2 1 0 0,1 0-1 0 0,1 1 0 0 0,-1 1 0 0 0,1 0 0 0 0,1 2 1 0 0,25-6-1 0 0,-46 13 14 0 0,0-1-1 0 0,0 1 1 0 0,0 0 0 0 0,1 0 0 0 0,-1 0 0 0 0,0 0 0 0 0,0 0-1 0 0,0 0 1 0 0,1 0 0 0 0,-1 0 0 0 0,0 0 0 0 0,0 0 0 0 0,0 0-1 0 0,0 0 1 0 0,1-1 0 0 0,-1 1 0 0 0,0 0 0 0 0,0 0 0 0 0,0 0-1 0 0,0 0 1 0 0,0-1 0 0 0,0 1 0 0 0,0 0 0 0 0,1 0-1 0 0,-1 0 1 0 0,0 0 0 0 0,0-1 0 0 0,0 1 0 0 0,0 0 0 0 0,0 0-1 0 0,0 0 1 0 0,0 0 0 0 0,0-1 0 0 0,0 1 0 0 0,0 0 0 0 0,0 0-1 0 0,0 0 1 0 0,0-1 0 0 0,0 1 0 0 0,0 0 0 0 0,0 0 0 0 0,0 0-1 0 0,0-1 1 0 0,0 1 0 0 0,-1 0 0 0 0,1 0 0 0 0,0 0-1 0 0,0 0 1 0 0,0-1 0 0 0,0 1 0 0 0,0 0 0 0 0,0 0 0 0 0,0 0-1 0 0,-1 0 1 0 0,1-1 0 0 0,-15-14-12 0 0,-28-19-51 0 0,37 29 62 0 0,-7-4 13 0 0,0 1 0 0 0,-1 0 0 0 0,0 1 0 0 0,0 0 0 0 0,0 1 0 0 0,-1 1 0 0 0,0 0 0 0 0,0 1 0 0 0,-1 1 0 0 0,1 0 0 0 0,-1 1 0 0 0,1 1 0 0 0,-1 0 0 0 0,-30 3 0 0 0,-43-6 884 0 0,91 6-825 0 0,1-1-1 0 0,-1 0 0 0 0,1 1 1 0 0,-1-1-1 0 0,0 1 0 0 0,1-1 1 0 0,-1 1-1 0 0,0 0 1 0 0,0 0-1 0 0,0 0 0 0 0,-1 0 1 0 0,1 1-1 0 0,2 3 0 0 0,24 38-37 0 0,2 17 2 0 0,-2 2 0 0 0,24 86 0 0 0,24 139-213 0 0,-34-120-219 0 0,45 204-107 0 0,22 77 2025 0 0,-107-442-1460 0 0,0 0-1 0 0,1 0 0 0 0,0 0 0 0 0,0-1 0 0 0,0 1 0 0 0,1-1 0 0 0,5 8 0 0 0,-8-14-69 0 0,0 1 0 0 0,-1 0-1 0 0,1 0 1 0 0,0 0 0 0 0,0-1-1 0 0,0 1 1 0 0,-1 0 0 0 0,1-1-1 0 0,0 1 1 0 0,0-1 0 0 0,0 1-1 0 0,0-1 1 0 0,0 0 0 0 0,0 1-1 0 0,0-1 1 0 0,0 0 0 0 0,0 1-1 0 0,1-1 1 0 0,-1 0 0 0 0,0 0-1 0 0,2 0 1 0 0,-1-1-56 0 0,-1 0 0 0 0,1 0-1 0 0,0 1 1 0 0,-1-1 0 0 0,1-1 0 0 0,-1 1-1 0 0,1 0 1 0 0,-1 0 0 0 0,1 0 0 0 0,-1-1-1 0 0,0 1 1 0 0,0-1 0 0 0,0 1 0 0 0,0-1-1 0 0,0 1 1 0 0,0-1 0 0 0,1-2 0 0 0,2-4-520 0 0,0 1 1 0 0,-1 0 0 0 0,0-1 0 0 0,0 0 0 0 0,-1 0-1 0 0,3-13 1 0 0,-4 6-705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0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 2489 0 0,'-1'0'154'0'0,"1"0"0"0"0,-1-1 0 0 0,1 1 0 0 0,-1-1 1 0 0,1 1-1 0 0,-1 0 0 0 0,1-1 0 0 0,-1 1 1 0 0,1 0-1 0 0,-1 0 0 0 0,1-1 0 0 0,-1 1 1 0 0,0 0-1 0 0,1 0 0 0 0,-1 0 0 0 0,1 0 1 0 0,-1-1-1 0 0,0 1 0 0 0,1 0 0 0 0,-1 0 0 0 0,1 0 1 0 0,-1 1-1 0 0,-1-1 0 0 0,-1 13 817 0 0,1 2-1002 0 0,-9 61 501 0 0,-3 106 1 0 0,13-154-420 0 0,2 20 4 0 0,-1-45-48 0 0,0-1-1 0 0,0 1 1 0 0,0 0-1 0 0,1-1 1 0 0,-1 1-1 0 0,1 0 1 0 0,0-1 0 0 0,0 1-1 0 0,0-1 1 0 0,0 0-1 0 0,0 1 1 0 0,1-1-1 0 0,-1 0 1 0 0,1 1-1 0 0,1 1 1 0 0,-1-3-11 0 0,0 0 1 0 0,0 0-1 0 0,0-1 1 0 0,0 1-1 0 0,0-1 1 0 0,0 1 0 0 0,0-1-1 0 0,0 0 1 0 0,0 1-1 0 0,0-1 1 0 0,0 0-1 0 0,0-1 1 0 0,0 1-1 0 0,0 0 1 0 0,0 0-1 0 0,0-1 1 0 0,0 1-1 0 0,4-2 1 0 0,40-18-100 0 0,-31 12 90 0 0,49-24 23 0 0,-43 20-2 0 0,0 1 1 0 0,39-13-1 0 0,-57 24-8 0 0,-1-1-1 0 0,1 0 1 0 0,0 1-1 0 0,-1 0 1 0 0,1 0-1 0 0,0-1 1 0 0,-1 2-1 0 0,1-1 1 0 0,0 0-1 0 0,-1 0 1 0 0,1 1-1 0 0,-1-1 1 0 0,1 1-1 0 0,-1 0 1 0 0,1 0-1 0 0,3 2 1 0 0,-5-2 0 0 0,0 0-1 0 0,0-1 1 0 0,0 1 0 0 0,0 0 0 0 0,0 0 0 0 0,0 0-1 0 0,0 0 1 0 0,0 0 0 0 0,0 0 0 0 0,-1 0 0 0 0,1 1 0 0 0,0-1-1 0 0,-1 0 1 0 0,1 0 0 0 0,-1 1 0 0 0,1-1 0 0 0,-1 0-1 0 0,0 0 1 0 0,0 1 0 0 0,1-1 0 0 0,-1 0 0 0 0,0 1 0 0 0,0-1-1 0 0,0 0 1 0 0,-1 1 0 0 0,1-1 0 0 0,0 0 0 0 0,0 1-1 0 0,-1-1 1 0 0,1 0 0 0 0,-1 1 0 0 0,1-1 0 0 0,-1 0 0 0 0,0 1-1 0 0,-11 20 9 0 0,-1-2-1 0 0,-1 1 0 0 0,-1-2 1 0 0,0 0-1 0 0,-25 23 1 0 0,0 2 66 0 0,-45 49 23 0 0,85-93-97 0 0,0 0 0 0 0,0 0 0 0 0,0 0 0 0 0,-1 1-1 0 0,1-1 1 0 0,0 0 0 0 0,0 0 0 0 0,0 1 0 0 0,0-1-1 0 0,0 0 1 0 0,0 0 0 0 0,0 1 0 0 0,0-1 0 0 0,0 0-1 0 0,-1 1 1 0 0,1-1 0 0 0,0 0 0 0 0,0 0 0 0 0,0 1-1 0 0,0-1 1 0 0,1 0 0 0 0,-1 1 0 0 0,0-1 0 0 0,0 0-1 0 0,0 0 1 0 0,0 1 0 0 0,0-1 0 0 0,0 0 0 0 0,0 0-1 0 0,0 1 1 0 0,1-1 0 0 0,-1 0 0 0 0,0 0 0 0 0,0 1-1 0 0,0-1 1 0 0,0 0 0 0 0,1 0 0 0 0,13 6 11 0 0,18-1 26 0 0,-30-5-35 0 0,29 0-90 0 0,0-1-1 0 0,-1-1 1 0 0,54-11 0 0 0,-52 7-702 0 0,-24 4 398 0 0,-1 0 0 0 0,0-1 0 0 0,1 0 0 0 0,-1 0-1 0 0,-1 0 1 0 0,1-1 0 0 0,0 0 0 0 0,-1-1 0 0 0,0 0 0 0 0,0 1-1 0 0,-1-2 1 0 0,1 1 0 0 0,-1-1 0 0 0,0 0 0 0 0,0 0 0 0 0,5-10-1 0 0,0 2-152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0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57 2561 0 0,'-4'3'390'0'0,"0"1"0"0"0,0-1 1 0 0,0 1-1 0 0,0-1 0 0 0,1 1 1 0 0,0 0-1 0 0,-1 1 0 0 0,1-1 1 0 0,1 0-1 0 0,-1 1 1 0 0,1 0-1 0 0,-3 5 0 0 0,-19 67-434 0 0,15-42 237 0 0,3-20-216 0 0,4-11 13 0 0,1 0 1 0 0,-1 0 0 0 0,1 0-1 0 0,-1 0 1 0 0,1 0-1 0 0,0 1 1 0 0,1-1 0 0 0,-1 0-1 0 0,1 1 1 0 0,0 6 0 0 0,1-11 3 0 0,-1 1 0 0 0,1-1 0 0 0,-1 1 0 0 0,1-1 0 0 0,0 0 0 0 0,-1 1 0 0 0,1-1 0 0 0,0 0 0 0 0,-1 0 0 0 0,1 1 0 0 0,0-1 0 0 0,-1 0 0 0 0,1 0 1 0 0,0 0-1 0 0,-1 0 0 0 0,1 0 0 0 0,0 0 0 0 0,0 0 0 0 0,-1 0 0 0 0,1 0 0 0 0,0 0 0 0 0,-1 0 0 0 0,1-1 0 0 0,0 1 0 0 0,-1 0 0 0 0,1 0 0 0 0,0-1 0 0 0,-1 1 0 0 0,1 0 1 0 0,0-2-1 0 0,22-9-29 0 0,-9 0-43 0 0,-1 0-1 0 0,0 0 1 0 0,-1-1 0 0 0,0-1-1 0 0,-1 0 1 0 0,0-1-1 0 0,-1 0 1 0 0,-1 0 0 0 0,0-1-1 0 0,-1 0 1 0 0,8-22 0 0 0,-15 34 102 0 0,-1 0 0 0 0,0 0-1 0 0,0 0 1 0 0,0 0 0 0 0,0 0 0 0 0,-1 0 0 0 0,1 0 0 0 0,-1 0 0 0 0,1 0 0 0 0,-1 0 0 0 0,0 0 0 0 0,0 0 0 0 0,-1 1-1 0 0,1-1 1 0 0,-1 0 0 0 0,1 1 0 0 0,-1-1 0 0 0,0 1 0 0 0,0-1 0 0 0,0 1 0 0 0,0 0 0 0 0,0 0 0 0 0,0 0 0 0 0,-1 0 0 0 0,1 0-1 0 0,-4-1 1 0 0,0-1-64 0 0,1 0 0 0 0,-1 0 0 0 0,0 1-1 0 0,0 0 1 0 0,0 1 0 0 0,0-1 0 0 0,0 1-1 0 0,-1 0 1 0 0,1 1 0 0 0,-1-1 0 0 0,-7 0-1 0 0,11 2-189 0 0,-1 1-1 0 0,0-1 0 0 0,1 0 1 0 0,-1 1-1 0 0,1 0 1 0 0,-1 0-1 0 0,1 0 0 0 0,0 0 1 0 0,-1 1-1 0 0,1-1 0 0 0,0 1 1 0 0,0 0-1 0 0,0 0 0 0 0,0 0 1 0 0,0 0-1 0 0,0 0 0 0 0,0 1 1 0 0,1-1-1 0 0,-3 4 0 0 0,1-4-1176 0 0,4-2 806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1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2537 0 0,'9'9'750'0'0,"0"2"0"0"0,-1-1 0 0 0,-1 1 0 0 0,0 1 0 0 0,0-1 0 0 0,-1 1 0 0 0,6 19 0 0 0,1 6-255 0 0,9 47 0 0 0,-10-30-254 0 0,-5-18-117 0 0,1-1 0 0 0,19 47 0 0 0,-19-65-192 0 0,4 8-530 0 0,-9-10-2852 0 0,-16-29-1571 0 0,10 10 4154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1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69 1256 0 0,'0'-2'177'0'0,"0"0"1"0"0,0 0-1 0 0,0 0 0 0 0,1 0 0 0 0,-1-1 0 0 0,0 1 0 0 0,1 0 1 0 0,0 0-1 0 0,0 0 0 0 0,-1 0 0 0 0,1 0 0 0 0,0 0 0 0 0,1 1 1 0 0,-1-1-1 0 0,0 0 0 0 0,0 0 0 0 0,1 1 0 0 0,-1-1 0 0 0,1 1 1 0 0,-1-1-1 0 0,1 1 0 0 0,0 0 0 0 0,0-1 0 0 0,-1 1 0 0 0,1 0 0 0 0,4-1 1 0 0,4-1-50 0 0,-1 0 1 0 0,1 0 0 0 0,0 1-1 0 0,17-1 1 0 0,9-2 979 0 0,-35 4-1105 0 0,0 1 0 0 0,0 0 0 0 0,1 0 1 0 0,-1 0-1 0 0,0 0 0 0 0,0 0 0 0 0,0 0 0 0 0,0 0 0 0 0,0 0 1 0 0,1 0-1 0 0,-1 0 0 0 0,0 0 0 0 0,0 1 0 0 0,0-1 0 0 0,0 1 0 0 0,0-1 1 0 0,0 1-1 0 0,0-1 0 0 0,0 1 0 0 0,0-1 0 0 0,0 1 0 0 0,0 0 1 0 0,0 0-1 0 0,0-1 0 0 0,0 1 0 0 0,-1 0 0 0 0,1 0 0 0 0,1 2 0 0 0,13 33-256 0 0,-4-8 376 0 0,-10-27-130 0 0,0 1 0 0 0,0-1 0 0 0,-1 1 0 0 0,1 0 0 0 0,0-1 0 0 0,-1 1 0 0 0,1 0 0 0 0,-1 0 0 0 0,1-1 0 0 0,-1 1 0 0 0,0 0 0 0 0,0 0 0 0 0,0-1 0 0 0,0 1 0 0 0,0 0 0 0 0,0 0 0 0 0,0 0-1 0 0,-1-1 1 0 0,1 1 0 0 0,-1 0 0 0 0,1 0 0 0 0,-1-1 0 0 0,0 1 0 0 0,1 0 0 0 0,-1-1 0 0 0,0 1 0 0 0,0-1 0 0 0,0 1 0 0 0,-3 2 0 0 0,-2 7 18 0 0,-2 3-63 0 0,-50 83 25 0 0,52-88-333 0 0,-1 0 1 0 0,0-1-1 0 0,0 0 0 0 0,-1 0 0 0 0,0-1 0 0 0,0 0 0 0 0,-1 0 0 0 0,-10 6 0 0 0,17-12 266 0 0,1 0 0 0 0,-1 0 0 0 0,1 0 0 0 0,0 0 0 0 0,-1-1 1 0 0,0 1-1 0 0,1 0 0 0 0,-1-1 0 0 0,1 1 0 0 0,-1-1 0 0 0,0 0 0 0 0,1 1 0 0 0,-1-1 0 0 0,0 0 0 0 0,1 0 0 0 0,-1 0 0 0 0,0 0 0 0 0,0 0 0 0 0,1-1 0 0 0,-1 1 0 0 0,0 0 0 0 0,1-1 0 0 0,-1 1 0 0 0,1-1 0 0 0,-1 0 0 0 0,1 0 0 0 0,-1 1 1 0 0,1-1-1 0 0,-1 0 0 0 0,1 0 0 0 0,-1 0 0 0 0,1 0 0 0 0,0-1 0 0 0,0 1 0 0 0,0 0 0 0 0,0 0 0 0 0,0-1 0 0 0,0 1 0 0 0,-1-2 0 0 0,-1-4-246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1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20 576 0 0,'9'-3'441'0'0,"-1"-1"1"0"0,1 1-1 0 0,0 1 0 0 0,1-1 0 0 0,-1 2 1 0 0,0-1-1 0 0,1 1 0 0 0,17 1 0 0 0,8 2 225 0 0,37 7-1 0 0,-1 0-618 0 0,-56-9-101 0 0,-9 0-135 0 0,1 0-1 0 0,-1 0 1 0 0,0 0 0 0 0,1 1 0 0 0,-1 0 0 0 0,0 0 0 0 0,0 1 0 0 0,0 0-1 0 0,0 0 1 0 0,11 5 0 0 0,-17-6 80 0 0,0 0-1 0 0,1 0 1 0 0,-1 0 0 0 0,0 0-1 0 0,0 0 1 0 0,0 0 0 0 0,0 0-1 0 0,0 0 1 0 0,0 0 0 0 0,0 0-1 0 0,0 0 1 0 0,0 0 0 0 0,0 0-1 0 0,-1 0 1 0 0,1 0-1 0 0,0 0 1 0 0,-1 0 0 0 0,1 0-1 0 0,0 0 1 0 0,-1 0 0 0 0,0 0-1 0 0,1 0 1 0 0,-1-1 0 0 0,1 1-1 0 0,-1 0 1 0 0,-1 1 0 0 0,-3 6-689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2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1976 0 0,'16'-6'3781'0'0,"67"-21"-3746"0"0,-41 17-113 0 0,63-22 0 0 0,-94 29-311 0 0,-1-2 0 0 0,0 1 0 0 0,1-2 0 0 0,-2 1 0 0 0,1-1 0 0 0,-1-1 0 0 0,0 0 0 0 0,0 0 0 0 0,-1-1 0 0 0,1 0 0 0 0,8-12 0 0 0,-11 11-515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6 3833 0 0,'-2'2'363'0'0,"1"0"-1"0"0,-1 1 1 0 0,1-1 0 0 0,-1 1 0 0 0,1-1-1 0 0,0 1 1 0 0,0-1 0 0 0,0 1 0 0 0,0 0-1 0 0,0-1 1 0 0,0 1 0 0 0,1 0 0 0 0,0 0 0 0 0,-1 2-1 0 0,3 47-428 0 0,-1-16 277 0 0,-14 71-161 0 0,7-74-129 0 0,-2 60-1 0 0,5-51-4230 0 0,5-50 3980 0 0,-1 0-1 0 0,1 0 1 0 0,0 0 0 0 0,1 0 0 0 0,0 0 0 0 0,0 1-1 0 0,9-14 1 0 0,6-16 319 0 0,44-110 1310 0 0,-61 144-1176 0 0,13-22 733 0 0,-14 24-775 0 0,1 0 0 0 0,-1-1 0 0 0,1 1 0 0 0,0 0 0 0 0,-1 1 0 0 0,1-1 0 0 0,0 0 0 0 0,0 0 0 0 0,0 0 0 0 0,0 0 0 0 0,0 1 0 0 0,0-1 0 0 0,0 0 0 0 0,0 1 0 0 0,0-1 0 0 0,0 0 0 0 0,0 1 0 0 0,2-1 0 0 0,-1 3-8 0 0,-1 0 0 0 0,0 0 0 0 0,1 0 1 0 0,-1 0-1 0 0,0 0 0 0 0,0 1 0 0 0,-1-1 0 0 0,1 0 0 0 0,0 0 0 0 0,-1 1 0 0 0,1-1 1 0 0,-1 1-1 0 0,0-1 0 0 0,1 3 0 0 0,-1-4-35 0 0,8 57 19 0 0,14 122-23 0 0,-21-165-48 0 0,-2 1 1 0 0,1-1-1 0 0,-5 24 1 0 0,4-35-39 0 0,1 0 0 0 0,-1 0 0 0 0,0 0 0 0 0,0-1 0 0 0,-1 1 0 0 0,1 0 0 0 0,-1 0 1 0 0,0-1-1 0 0,0 1 0 0 0,0-1 0 0 0,0 1 0 0 0,-1-1 0 0 0,1 0 0 0 0,-1 0 0 0 0,0 0 0 0 0,0 0 0 0 0,0 0 0 0 0,-5 2 0 0 0,6-4 46 0 0,-1 0-1 0 0,1-1 0 0 0,-1 1 1 0 0,1-1-1 0 0,-1 0 1 0 0,0 0-1 0 0,1 0 0 0 0,-1 0 1 0 0,1 0-1 0 0,-1 0 0 0 0,0-1 1 0 0,1 1-1 0 0,-1-1 0 0 0,1 0 1 0 0,-1 0-1 0 0,1 0 0 0 0,0 0 1 0 0,-1 0-1 0 0,1 0 1 0 0,0 0-1 0 0,0-1 0 0 0,0 0 1 0 0,0 1-1 0 0,0-1 0 0 0,0 0 1 0 0,-2-2-1 0 0,-1-2 37 0 0,0 1 0 0 0,0-1 0 0 0,0 0 0 0 0,1 0 0 0 0,0 0 0 0 0,0 0 0 0 0,1-1 0 0 0,-4-7 0 0 0,6 10-9 0 0,-1 0-1 0 0,1 0 1 0 0,0 1-1 0 0,0-1 1 0 0,1 0 0 0 0,-1 0-1 0 0,1 0 1 0 0,0 0-1 0 0,0 0 1 0 0,0 0 0 0 0,1 0-1 0 0,1-7 1 0 0,-1 8-16 0 0,0 0 0 0 0,1 0 1 0 0,0 0-1 0 0,0 0 0 0 0,0 0 0 0 0,0 1 1 0 0,0-1-1 0 0,0 1 0 0 0,1-1 0 0 0,-1 1 1 0 0,1 0-1 0 0,0 0 0 0 0,0 0 1 0 0,0 0-1 0 0,4-2 0 0 0,72-36 0 0 0,-40 21-73 0 0,0-2-1 0 0,57-41 1 0 0,-17 8-387 0 0,-57 41 416 0 0,-1-1 1 0 0,-1-1 0 0 0,0-1-1 0 0,-1-1 1 0 0,21-23 0 0 0,-39 39 57 0 0,0-1 0 0 0,-1 1 1 0 0,1 0-1 0 0,-1 0 1 0 0,1 0-1 0 0,-1-1 1 0 0,0 1-1 0 0,1 0 1 0 0,-1-1-1 0 0,0 1 1 0 0,0 0-1 0 0,0-1 0 0 0,0 1 1 0 0,0 0-1 0 0,0-1 1 0 0,0 1-1 0 0,0 0 1 0 0,-1-1-1 0 0,1 1 1 0 0,0 0-1 0 0,-2-2 1 0 0,2 2 30 0 0,0 1 0 0 0,0-1 0 0 0,-1 0 1 0 0,1 1-1 0 0,0-1 0 0 0,-1 0 1 0 0,1 1-1 0 0,0-1 0 0 0,-1 1 0 0 0,1-1 1 0 0,-1 1-1 0 0,1-1 0 0 0,-1 1 0 0 0,0-1 1 0 0,1 1-1 0 0,-1 0 0 0 0,1-1 1 0 0,-1 1-1 0 0,0-1 0 0 0,1 1 0 0 0,-1 0 1 0 0,0 0-1 0 0,1 0 0 0 0,-1-1 1 0 0,0 1-1 0 0,1 0 0 0 0,-1 0 0 0 0,0 0 1 0 0,0 0-1 0 0,1 0 0 0 0,-1 0 1 0 0,0 0-1 0 0,1 0 0 0 0,-1 0 0 0 0,0 1 1 0 0,0-1-1 0 0,1 0 0 0 0,-1 0 1 0 0,0 1-1 0 0,-1 0 6 0 0,0 1 0 0 0,0-1 1 0 0,1 1-1 0 0,-1-1 0 0 0,1 1 0 0 0,0 0 1 0 0,-1-1-1 0 0,1 1 0 0 0,0 0 1 0 0,0 0-1 0 0,0 0 0 0 0,0 0 0 0 0,0 0 1 0 0,0 0-1 0 0,1 0 0 0 0,-1 0 1 0 0,0 3-1 0 0,-5 43 424 0 0,5-32-318 0 0,-4 25-60 0 0,3 1 0 0 0,3 55-1 0 0,0-75-101 0 0,2-1 0 0 0,0 1 0 0 0,1-1 0 0 0,1 0 0 0 0,2 0 0 0 0,10 25 0 0 0,-14-40 0 0 0,-1-1 0 0 0,1 0-1 0 0,0 0 1 0 0,0 0 0 0 0,1 0-1 0 0,-1-1 1 0 0,1 1 0 0 0,0-1-1 0 0,1 0 1 0 0,5 4 0 0 0,-9-7 0 0 0,1 0 1 0 0,0 0-1 0 0,0 0 1 0 0,0 0-1 0 0,0 0 1 0 0,0-1-1 0 0,0 1 1 0 0,0-1-1 0 0,0 1 1 0 0,0-1-1 0 0,0 0 1 0 0,1 0-1 0 0,-1 0 1 0 0,0 0-1 0 0,0 0 1 0 0,0 0-1 0 0,0-1 1 0 0,0 1-1 0 0,0-1 1 0 0,0 0-1 0 0,0 1 1 0 0,0-1-1 0 0,0 0 1 0 0,0 0-1 0 0,0 0 1 0 0,-1 0-1 0 0,1-1 1 0 0,0 1-1 0 0,-1 0 1 0 0,4-4-1 0 0,3-3 2 0 0,0 0 0 0 0,-1-1-1 0 0,1-1 1 0 0,-2 1 0 0 0,1-1-1 0 0,-2 0 1 0 0,1 0 0 0 0,-1-1-1 0 0,-1 0 1 0 0,0 0 0 0 0,0 0-1 0 0,-1 0 1 0 0,0 0 0 0 0,-1-1-1 0 0,-1 1 1 0 0,0-1 0 0 0,0 0-1 0 0,-1 1 1 0 0,-1-1 0 0 0,0 0-1 0 0,0 1 1 0 0,-1-1 0 0 0,-6-19-1 0 0,8 29-34 0 0,-1 1 0 0 0,0-1 0 0 0,1 1 0 0 0,-1-1 0 0 0,0 0 0 0 0,0 1 0 0 0,0-1 0 0 0,0 1 0 0 0,0-1 0 0 0,0 1 0 0 0,0 0 0 0 0,0 0 0 0 0,-1-1 0 0 0,1 1 0 0 0,0 0 0 0 0,-1 0 0 0 0,1 0 0 0 0,-1 0 0 0 0,1 0 0 0 0,-1 1 0 0 0,0-1 0 0 0,1 0 0 0 0,-1 1 0 0 0,0-1 0 0 0,1 1 0 0 0,-1 0 0 0 0,0-1 0 0 0,0 1 0 0 0,1 0 0 0 0,-1 0 0 0 0,0 0 0 0 0,0 0 0 0 0,1 1 0 0 0,-1-1 0 0 0,0 0 0 0 0,0 1 0 0 0,1-1 0 0 0,-1 1 0 0 0,0 0 0 0 0,1-1 0 0 0,-1 1 0 0 0,1 0 0 0 0,-3 2 0 0 0,-8 4-587 0 0,0 1 1 0 0,1 1-1 0 0,0-1 1 0 0,-14 15-1 0 0,15-13-146 0 0,-33 31-2452 0 0,38-36 2122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3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61 3505 0 0,'6'12'1529'0'0,"0"-1"-1542"0"0,-1 0 1 0 0,0 0-1 0 0,0 0 1 0 0,-1 0-1 0 0,-1 1 0 0 0,0 0 1 0 0,3 16-1 0 0,-7-27 27 0 0,1 1-1 0 0,0-1 1 0 0,0 0-1 0 0,0 0 1 0 0,1 0-1 0 0,-1 1 1 0 0,0-1-1 0 0,0 0 1 0 0,1 0-1 0 0,-1 0 1 0 0,1 0-1 0 0,-1 0 1 0 0,1 1-1 0 0,-1-1 1 0 0,1 0-1 0 0,0 0 0 0 0,-1 0 1 0 0,1 0-1 0 0,2 1 1 0 0,-3-2 17 0 0,1 0 0 0 0,0 0 0 0 0,-1 0 0 0 0,1 0 0 0 0,0 0 0 0 0,-1 0 0 0 0,1 0 0 0 0,0 0 0 0 0,-1-1 0 0 0,1 1 0 0 0,0 0 0 0 0,-1-1 0 0 0,1 1 0 0 0,0 0 0 0 0,-1-1 0 0 0,1 1 0 0 0,-1 0 0 0 0,1-1 0 0 0,-1 1 0 0 0,1-1 0 0 0,-1 1 0 0 0,1-1 0 0 0,-1 1 0 0 0,1-2 0 0 0,27-42 796 0 0,-26 41-936 0 0,4-8 0 0 0,-1 0 1 0 0,-1 0-1 0 0,0-1 0 0 0,4-15 0 0 0,-7 24 71 0 0,0 1 0 0 0,-1-1 0 0 0,1 1 0 0 0,-1-1 0 0 0,1 0 0 0 0,-1 1 0 0 0,0-1 0 0 0,0 1 0 0 0,0-1 0 0 0,-1 0 0 0 0,1 1 0 0 0,0-1 0 0 0,-1 0 0 0 0,0 1 0 0 0,0-1 0 0 0,0 1 0 0 0,0-1-1 0 0,0 1 1 0 0,0 0 0 0 0,0-1 0 0 0,-1 1 0 0 0,1 0 0 0 0,-1 0 0 0 0,0 0 0 0 0,0 0 0 0 0,-2-2 0 0 0,0 2 21 0 0,0 1 1 0 0,0 0-1 0 0,0 0 0 0 0,0 0 0 0 0,0 0 1 0 0,0 0-1 0 0,0 1 0 0 0,0 0 0 0 0,0 0 1 0 0,-1 0-1 0 0,1 0 0 0 0,0 1 0 0 0,-5 0 1 0 0,-55 15 222 0 0,62-15-185 0 0,-14 4 4 0 0,0 0 0 0 0,0 2 0 0 0,1-1 0 0 0,0 2 0 0 0,1 0 0 0 0,0 1 0 0 0,0 1 0 0 0,1 0 0 0 0,0 0 0 0 0,0 1 0 0 0,1 1 0 0 0,1 0 1 0 0,0 1-1 0 0,1 0 0 0 0,0 1 0 0 0,1 0 0 0 0,0 0 0 0 0,2 1 0 0 0,-13 30 0 0 0,20-44-31 0 0,-3 8 52 0 0,0-1 1 0 0,0 1 0 0 0,1 0 0 0 0,0-1-1 0 0,1 1 1 0 0,-1 12 0 0 0,2-18-21 0 0,0-1 1 0 0,0 0-1 0 0,1 1 1 0 0,0-1 0 0 0,-1 0-1 0 0,1 1 1 0 0,0-1-1 0 0,0 0 1 0 0,0 0 0 0 0,0 1-1 0 0,0-1 1 0 0,1 0-1 0 0,-1 0 1 0 0,1 0 0 0 0,-1-1-1 0 0,1 1 1 0 0,0 0-1 0 0,-1-1 1 0 0,1 1 0 0 0,0-1-1 0 0,0 1 1 0 0,0-1-1 0 0,0 0 1 0 0,1 0-1 0 0,-1 0 1 0 0,0 0 0 0 0,0 0-1 0 0,1 0 1 0 0,2 0-1 0 0,5 1-20 0 0,0 0 0 0 0,0 0-1 0 0,1-1 1 0 0,-1 0 0 0 0,1-1-1 0 0,-1 0 1 0 0,0-1 0 0 0,1 0-1 0 0,-1 0 1 0 0,11-4 0 0 0,16-5-273 0 0,50-22 0 0 0,-10 4-203 0 0,-72 27 403 0 0,1-1 1 0 0,-1 1-1 0 0,1 0 1 0 0,-1 0-1 0 0,1 1 1 0 0,0-1-1 0 0,0 1 1 0 0,-1 0-1 0 0,1 1 1 0 0,8 1-1 0 0,-13-1 66 0 0,1-1-1 0 0,0 1 1 0 0,-1-1-1 0 0,1 1 0 0 0,0 0 1 0 0,-1 0-1 0 0,1 0 0 0 0,-1 0 1 0 0,1 0-1 0 0,-1 0 0 0 0,0 1 1 0 0,1-1-1 0 0,-1 0 0 0 0,0 1 1 0 0,0-1-1 0 0,0 1 1 0 0,0-1-1 0 0,0 1 0 0 0,0 0 1 0 0,-1-1-1 0 0,1 1 0 0 0,0 0 1 0 0,-1-1-1 0 0,1 1 0 0 0,-1 0 1 0 0,0 0-1 0 0,1-1 1 0 0,-1 1-1 0 0,0 0 0 0 0,0 0 1 0 0,0 0-1 0 0,-1 0 0 0 0,1-1 1 0 0,0 1-1 0 0,-1 0 0 0 0,0 3 1 0 0,-13 57 653 0 0,7-38-633 0 0,1 1 0 0 0,2 1 0 0 0,0-1-1 0 0,2 0 1 0 0,0 1 0 0 0,3 28 0 0 0,-1-53-70 0 0,0-1 1 0 0,0 1-1 0 0,0 0 0 0 0,0-1 1 0 0,0 1-1 0 0,0 0 0 0 0,0 0 1 0 0,0-1-1 0 0,0 1 1 0 0,0 0-1 0 0,1-1 0 0 0,-1 1 1 0 0,0 0-1 0 0,0-1 0 0 0,1 1 1 0 0,-1 0-1 0 0,0-1 0 0 0,1 1 1 0 0,-1 0-1 0 0,1-1 1 0 0,-1 1-1 0 0,1-1 0 0 0,-1 1 1 0 0,1-1-1 0 0,-1 1 0 0 0,1-1 1 0 0,-1 0-1 0 0,1 1 0 0 0,0-1 1 0 0,-1 0-1 0 0,1 1 1 0 0,0-1-1 0 0,-1 0 0 0 0,1 0 1 0 0,0 1-1 0 0,-1-1 0 0 0,1 0 1 0 0,0 0-1 0 0,0 0 0 0 0,-1 0 1 0 0,1 0-1 0 0,0 0 1 0 0,-1 0-1 0 0,1 0 0 0 0,0 0 1 0 0,0-1-1 0 0,-1 1 0 0 0,1 0 1 0 0,0 0-1 0 0,-1 0 1 0 0,1-1-1 0 0,0 1 0 0 0,-1-1 1 0 0,1 1-1 0 0,4-3-308 0 0,-1 0-1 0 0,0 0 1 0 0,0 0-1 0 0,-1 0 1 0 0,1-1-1 0 0,5-6 1 0 0,-1 1-88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0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7 5513 0 0,'-1'0'37'0'0,"1"-1"0"0"0,0 1-1 0 0,-1-1 1 0 0,1 1 0 0 0,-1-1-1 0 0,1 1 1 0 0,0 0 0 0 0,-1-1-1 0 0,1 1 1 0 0,-1 0 0 0 0,1-1-1 0 0,-1 1 1 0 0,0 0 0 0 0,1-1 0 0 0,-1 1-1 0 0,1 0 1 0 0,-1 0 0 0 0,1 0-1 0 0,-1 0 1 0 0,0 0 0 0 0,1-1-1 0 0,-1 1 1 0 0,1 0 0 0 0,-1 0-1 0 0,0 0 1 0 0,1 1 0 0 0,-2-1 0 0 0,-8 12-98 0 0,-6 8 516 0 0,14-19-295 0 0,0 0 0 0 0,0 0 1 0 0,0 1-1 0 0,0-1 0 0 0,0 1 1 0 0,1-1-1 0 0,-1 1 0 0 0,1 0 1 0 0,-3 3-1 0 0,4-4-105 0 0,0-1 1 0 0,0 1-1 0 0,0 0 0 0 0,0 0 1 0 0,0 0-1 0 0,0-1 0 0 0,0 1 1 0 0,1 0-1 0 0,-1 0 0 0 0,0-1 1 0 0,1 1-1 0 0,-1 0 1 0 0,0-1-1 0 0,1 1 0 0 0,-1 0 1 0 0,1-1-1 0 0,-1 1 0 0 0,1 0 1 0 0,-1-1-1 0 0,1 1 1 0 0,0-1-1 0 0,-1 1 0 0 0,1-1 1 0 0,0 1-1 0 0,-1-1 0 0 0,1 0 1 0 0,0 1-1 0 0,-1-1 0 0 0,1 0 1 0 0,1 1-1 0 0,14 8 232 0 0,-1-1-231 0 0,-1 0 0 0 0,-1 1 0 0 0,1 1 1 0 0,-1 0-1 0 0,-1 0 0 0 0,0 2 0 0 0,15 16 0 0 0,12 24 173 0 0,98 139 593 0 0,-71-81-123 0 0,-37-60-556 0 0,1-2 1 0 0,72 88 0 0 0,-52-79-28 0 0,-29-31 2 0 0,2 0 1 0 0,1-1-1 0 0,39 31 0 0 0,112 68 97 0 0,-17 2-3 0 0,-54-65 123 0 0,-40-25-282 0 0,161 89 197 0 0,-48-47 219 0 0,-25-12-372 0 0,-104-43 65 0 0,2-2 0 0 0,0-2-1 0 0,54 12 1 0 0,198 15 453 0 0,-262-43-531 0 0,1-2-1 0 0,-1-2 1 0 0,75-11 0 0 0,118-37 62 0 0,-214 45-150 0 0,71-22 37 0 0,90-38 0 0 0,-3-1-7 0 0,-150 57-30 0 0,15-4 20 0 0,-1-2 0 0 0,0-2 0 0 0,-2-1 0 0 0,55-32 0 0 0,109-108 110 0 0,-202 157-130 0 0,-1-1 0 0 0,1 0 1 0 0,-1 1-1 0 0,1-1 0 0 0,0 0 1 0 0,0 1-1 0 0,-1-1 0 0 0,1 1 1 0 0,0-1-1 0 0,0 1 0 0 0,0 0 1 0 0,0-1-1 0 0,-1 1 0 0 0,1 0 1 0 0,0-1-1 0 0,0 1 0 0 0,0 0 1 0 0,0 0-1 0 0,0 0 0 0 0,0 0 1 0 0,0 0-1 0 0,0 0 0 0 0,0 0 1 0 0,-1 0-1 0 0,1 0 0 0 0,0 1 1 0 0,0-1-1 0 0,0 0 0 0 0,0 0 1 0 0,0 1-1 0 0,0-1 0 0 0,-1 1 1 0 0,1-1-1 0 0,0 1 0 0 0,1 0 1 0 0,-1-1 13 0 0,-1 0-9 0 0,0 0 0 0 0,1 0 0 0 0,-1 0-1 0 0,0 0 1 0 0,0 0 0 0 0,1 0 0 0 0,-1 0 0 0 0,0 0 0 0 0,0 0 0 0 0,1 0 0 0 0,-1 0 0 0 0,0 0 0 0 0,0 0 0 0 0,1 1 0 0 0,-1-1 0 0 0,0 0 0 0 0,0 0 0 0 0,0 0 0 0 0,1 0 0 0 0,-1 1 0 0 0,0-1 0 0 0,0 0 0 0 0,0 0 0 0 0,0 0 0 0 0,0 1 0 0 0,1-1 0 0 0,-1 0 0 0 0,0 0 0 0 0,0 0 0 0 0,0 1 0 0 0,0-1 0 0 0,0 0 0 0 0,0 0 0 0 0,0 1 0 0 0,0-1 0 0 0,0 0 0 0 0,0 0-1 0 0,0 1 1 0 0,0-1 0 0 0,0 0 0 0 0,0 0 0 0 0,0 1 0 0 0,0-1 0 0 0,0 0 0 0 0,0 0 0 0 0,0 1 0 0 0,0-1 0 0 0,0 0 0 0 0,-1 0 0 0 0,1 1 0 0 0,0-1 0 0 0,0 0 0 0 0,0 1-29 0 0,-7 4-991 0 0,-9 6-5352 0 0,0-10 1506 0 0,10-3 1899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3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22 1008 0 0,'0'-1'130'0'0,"0"0"-1"0"0,0 0 1 0 0,0 0-1 0 0,1 0 1 0 0,-1 0 0 0 0,0 0-1 0 0,0 0 1 0 0,0 0-1 0 0,1 1 1 0 0,-1-1-1 0 0,1 0 1 0 0,-1 0-1 0 0,1 0 1 0 0,-1 0 0 0 0,1 1-1 0 0,-1-1 1 0 0,1 0-1 0 0,0 0 1 0 0,-1 1-1 0 0,1-1 1 0 0,0 0-1 0 0,-1 1 1 0 0,1-1 0 0 0,0 1-1 0 0,1-1 1 0 0,-1 1-19 0 0,-1 1 0 0 0,1-1-1 0 0,0 1 1 0 0,-1 0 0 0 0,1-1 0 0 0,-1 1 0 0 0,1 0 0 0 0,0 0 0 0 0,-1-1 0 0 0,0 1 0 0 0,1 0-1 0 0,-1 0 1 0 0,1 0 0 0 0,-1-1 0 0 0,0 1 0 0 0,0 0 0 0 0,1 0 0 0 0,-1 0 0 0 0,0 0 0 0 0,0 0 0 0 0,0 0-1 0 0,0 0 1 0 0,0 0 0 0 0,0-1 0 0 0,0 1 0 0 0,-1 2 0 0 0,-16 234 4427 0 0,6-128-3874 0 0,5 15-961 0 0,5-71-5756 0 0,1-52 5953 0 0,1 0 0 0 0,-1 0 0 0 0,0 0-1 0 0,0 0 1 0 0,0 0 0 0 0,0 0 0 0 0,1 0 0 0 0,-1 0 0 0 0,1 0 0 0 0,-1 0 0 0 0,1 0 0 0 0,-1 0 0 0 0,1 0 0 0 0,-1 0 0 0 0,1 0 0 0 0,0 0 0 0 0,-1 0 0 0 0,1-1 0 0 0,0 1 0 0 0,0 0 0 0 0,0 0 0 0 0,0-1 0 0 0,0 1 0 0 0,0-1-1 0 0,0 1 1 0 0,0-1 0 0 0,0 1 0 0 0,0-1 0 0 0,0 1 0 0 0,0-1 0 0 0,0 0 0 0 0,0 0 0 0 0,0 0 0 0 0,0 0 0 0 0,0 1 0 0 0,0-1 0 0 0,0-1 0 0 0,1 1 0 0 0,-1 0 0 0 0,0 0 0 0 0,0 0 0 0 0,0 0 0 0 0,0-1 0 0 0,0 1 0 0 0,0-1 0 0 0,0 1-1 0 0,0-1 1 0 0,0 1 0 0 0,0-1 0 0 0,0 1 0 0 0,1-2 0 0 0,1-1-592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4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103 832 7442 0 0,'-11'-47'3720'0'0,"7"-22"-4401"0"0,3 60 608 0 0,-1 0 1 0 0,0 0-1 0 0,-1 0 0 0 0,0 1 1 0 0,0-1-1 0 0,0 1 1 0 0,-8-13-1 0 0,-1-3 198 0 0,2-1-141 0 0,1-1 0 0 0,2-1 0 0 0,0 1 0 0 0,2-1 0 0 0,1 0 0 0 0,1-1 0 0 0,1 1 0 0 0,2-1 0 0 0,1 1 1 0 0,0 0-1 0 0,3-1 0 0 0,0 1 0 0 0,1 0 0 0 0,2 1 0 0 0,1-1 0 0 0,1 1 0 0 0,22-45 0 0 0,-27 63-49 0 0,1 1 0 0 0,-1 0-1 0 0,1 1 1 0 0,1-1 0 0 0,-1 1-1 0 0,1 0 1 0 0,0 1 0 0 0,11-9 0 0 0,-14 12 96 0 0,0 0 0 0 0,0 0 1 0 0,0 0-1 0 0,0 1 0 0 0,1-1 1 0 0,-1 1-1 0 0,0 0 1 0 0,1 0-1 0 0,-1 0 0 0 0,0 1 1 0 0,1-1-1 0 0,-1 1 0 0 0,1 0 1 0 0,-1 0-1 0 0,1 0 1 0 0,-1 0-1 0 0,1 0 0 0 0,-1 1 1 0 0,1 0-1 0 0,-1 0 0 0 0,0 0 1 0 0,1 0-1 0 0,2 2 0 0 0,-3-1 9 0 0,0 0-1 0 0,0 0 0 0 0,-1 0 0 0 0,1 1 1 0 0,-1-1-1 0 0,0 1 0 0 0,0 0 0 0 0,0 0 1 0 0,0 0-1 0 0,0 0 0 0 0,-1 0 0 0 0,1 0 1 0 0,-1 0-1 0 0,1 5 0 0 0,15 55 137 0 0,-13-44-127 0 0,54 312 45 0 0,-33-163-72 0 0,-21-143-66 0 0,0-10-110 0 0,-1 0 1 0 0,-1 0 0 0 0,-1 0-1 0 0,0 0 1 0 0,-1 1 0 0 0,-2 22-1 0 0,1-36-178 0 0,0 0-1 0 0,0 1 1 0 0,0-1-1 0 0,0 0 1 0 0,0 0-1 0 0,0 0 1 0 0,-1 0-1 0 0,1 0 1 0 0,-1 0-1 0 0,1 0 1 0 0,-5 3-1 0 0,6-4 198 0 0,-1-1 0 0 0,0 1-1 0 0,0 0 1 0 0,1-1 0 0 0,-1 1-1 0 0,0-1 1 0 0,0 1 0 0 0,0-1 0 0 0,0 0-1 0 0,0 1 1 0 0,0-1 0 0 0,0 0-1 0 0,1 1 1 0 0,-1-1 0 0 0,0 0-1 0 0,0 0 1 0 0,0 0 0 0 0,0 0 0 0 0,0 0-1 0 0,0 0 1 0 0,0 0 0 0 0,0 0-1 0 0,0-1 1 0 0,0 1 0 0 0,0 0-1 0 0,0 0 1 0 0,0-1 0 0 0,0 1-1 0 0,0-1 1 0 0,1 1 0 0 0,-1-1 0 0 0,-1 0-1 0 0,-2-3-684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5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85 2361 0 0,'-5'-5'571'0'0,"1"0"0"0"0,1-1 0 0 0,-1 1 1 0 0,1 0-1 0 0,0-1 0 0 0,-5-12 0 0 0,-1 0 549 0 0,78 12-225 0 0,121-2-8063 0 0,-161 5 6090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 2961 0 0,'-7'0'85'0'0,"1"0"-1"0"0,0 0 1 0 0,-1 1 0 0 0,1 0 0 0 0,0 1 0 0 0,-1-1 0 0 0,1 1 0 0 0,0 0 0 0 0,0 1 0 0 0,0-1 0 0 0,1 1 0 0 0,-1 1 0 0 0,1-1 0 0 0,-1 1-1 0 0,1-1 1 0 0,-7 8 0 0 0,3 0 54 0 0,0-1-1 0 0,1 2 1 0 0,0-1 0 0 0,1 1-1 0 0,0 0 1 0 0,-9 22-1 0 0,-6 21 442 0 0,2 1-1 0 0,3 1 1 0 0,-19 109-1 0 0,26-82-702 0 0,2 0 0 0 0,5 96 0 0 0,4-165 15 0 0,2 55-124 0 0,-2-65 147 0 0,0 0 0 0 0,0 1 0 0 0,0-1 0 0 0,0 0 0 0 0,1 0-1 0 0,0 1 1 0 0,0-1 0 0 0,0-1 0 0 0,6 10 0 0 0,-8-14 46 0 0,0 0 0 0 0,1 1 0 0 0,-1-1 1 0 0,0 0-1 0 0,0 0 0 0 0,1 1 0 0 0,-1-1 0 0 0,0 0 0 0 0,1 0 1 0 0,-1 1-1 0 0,0-1 0 0 0,1 0 0 0 0,-1 0 0 0 0,0 0 0 0 0,1 0 0 0 0,-1 1 1 0 0,1-1-1 0 0,-1 0 0 0 0,0 0 0 0 0,1 0 0 0 0,-1 0 0 0 0,0 0 1 0 0,1 0-1 0 0,-1 0 0 0 0,1 0 0 0 0,-1 0 0 0 0,0 0 0 0 0,1 0 0 0 0,-1 0 1 0 0,1-1-1 0 0,-1 1 0 0 0,0 0 0 0 0,1 0 0 0 0,11-13-740 0 0,4-18-70 0 0,-15 30 837 0 0,4-12-596 0 0,-1 0 0 0 0,0-1 0 0 0,2-15 0 0 0,-4 6-11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2:28:26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199 430 864 0 0,'-20'-68'968'0'0,"3"0"0"0"0,-9-71 1 0 0,20 107-785 0 0,4 22-9 0 0,1 1 1 0 0,-1-1 0 0 0,2 1-1 0 0,-1-1 1 0 0,1 0 0 0 0,3-17-1 0 0,-3 25-130 0 0,1 0-1 0 0,0 0 1 0 0,-1 0-1 0 0,1 1 1 0 0,0-1-1 0 0,0 0 1 0 0,0 0-1 0 0,0 0 0 0 0,0 1 1 0 0,1-1-1 0 0,-1 1 1 0 0,0-1-1 0 0,1 1 1 0 0,-1-1-1 0 0,1 1 1 0 0,0 0-1 0 0,-1-1 1 0 0,1 1-1 0 0,0 0 1 0 0,0 0-1 0 0,0 1 1 0 0,0-1-1 0 0,-1 0 1 0 0,1 0-1 0 0,0 1 0 0 0,0 0 1 0 0,0-1-1 0 0,1 1 1 0 0,-1 0-1 0 0,0 0 1 0 0,0 0-1 0 0,0 0 1 0 0,0 0-1 0 0,0 0 1 0 0,0 1-1 0 0,0-1 1 0 0,3 2-1 0 0,7 0-37 0 0,0 1 0 0 0,-1 1 0 0 0,1 0 0 0 0,-1 0 0 0 0,0 1 0 0 0,0 1 0 0 0,-1-1 0 0 0,0 2 0 0 0,0 0 0 0 0,0 0 0 0 0,-1 1 0 0 0,0 0 0 0 0,0 0 0 0 0,-1 1 0 0 0,9 12 0 0 0,-15-19-8 0 0,-1 0 0 0 0,0 0-1 0 0,0 1 1 0 0,0-1 0 0 0,0 0-1 0 0,0 1 1 0 0,-1-1 0 0 0,1 1 0 0 0,-1-1-1 0 0,1 1 1 0 0,-1-1 0 0 0,0 1-1 0 0,0-1 1 0 0,0 1 0 0 0,0-1 0 0 0,-1 1-1 0 0,1-1 1 0 0,-1 3 0 0 0,-1 0-4 0 0,0 0 0 0 0,0-1-1 0 0,0 1 1 0 0,-1-1 0 0 0,1 0 0 0 0,-1 1 0 0 0,0-1 0 0 0,-6 6 0 0 0,-4 2-8 0 0,-1 0 0 0 0,0-1 0 0 0,-1 0 0 0 0,-16 9 0 0 0,-72 32 136 0 0,58-29-76 0 0,49-25-11 0 0,0 1 0 0 0,0 0 1 0 0,0 1-1 0 0,0-1 0 0 0,1 1 1 0 0,-1 0-1 0 0,0 0 0 0 0,0 0 1 0 0,8 2-1 0 0,48 9-70 0 0,-45-8 48 0 0,-2-1-21 0 0,-1 2 1 0 0,1-1 0 0 0,-1 1 0 0 0,0 1 0 0 0,21 11 0 0 0,-31-15 7 0 0,0 0 0 0 0,0 0 0 0 0,0 1 0 0 0,0-1 0 0 0,0 0 0 0 0,0 1 0 0 0,0 0 0 0 0,0-1 0 0 0,0 1 0 0 0,-1 0 0 0 0,1 0 0 0 0,-1 0 0 0 0,1 0 0 0 0,-1 0 0 0 0,0 0 1 0 0,0 0-1 0 0,0 1 0 0 0,0-1 0 0 0,0 0 0 0 0,0 1 0 0 0,-1-1 0 0 0,1 1 0 0 0,-1-1 0 0 0,0 1 0 0 0,0-1 0 0 0,0 0 0 0 0,0 1 0 0 0,0-1 0 0 0,0 1 0 0 0,0-1 0 0 0,-1 1 0 0 0,0-1 0 0 0,1 0 0 0 0,-1 1 0 0 0,0-1 0 0 0,0 0 0 0 0,-1 3 0 0 0,-27 48 383 0 0,-57 81 0 0 0,75-119-700 0 0,-1-1 0 0 0,0 0 0 0 0,-1-1 0 0 0,-1 0 0 0 0,0-1 0 0 0,0 0 1 0 0,-1-2-1 0 0,-1 1 0 0 0,-29 14 0 0 0,39-23-44 0 0,1 0 0 0 0,-1 0 0 0 0,0-1 0 0 0,1 0 0 0 0,-1 1 0 0 0,0-2 0 0 0,-11 1-1 0 0,2-2-1139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1050 464 4961 0 0,'2'-7'1472'0'0,"-2"0"-432"0"0,-15 7-986 0 0,-19 7 185 0 0,0 2 0 0 0,1 1 0 0 0,-49 22 0 0 0,-37 11-234 0 0,68-28 52 0 0,-1-3 0 0 0,0-3 0 0 0,-84 6 0 0 0,110-14 96 0 0,1-1-1 0 0,0-1 1 0 0,0-1-1 0 0,-1-2 1 0 0,2 0-1 0 0,-1-2 0 0 0,0 0 1 0 0,1-2-1 0 0,-39-17 1 0 0,52 18-127 0 0,0 0 0 0 0,1 0-1 0 0,-1-1 1 0 0,1 0 0 0 0,1-1 0 0 0,0 0 0 0 0,0 0 0 0 0,1-1 0 0 0,0 0-1 0 0,1 0 1 0 0,0-1 0 0 0,0 0 0 0 0,1-1 0 0 0,1 1 0 0 0,0-1-1 0 0,0 0 1 0 0,1 0 0 0 0,-3-22 0 0 0,4 23-34 0 0,2-1 0 0 0,-1 0 0 0 0,2 1-1 0 0,0-1 1 0 0,0 0 0 0 0,1 0 0 0 0,0 1 0 0 0,1-1 0 0 0,0 0 0 0 0,1 1-1 0 0,1 0 1 0 0,0 0 0 0 0,0 0 0 0 0,1 0 0 0 0,0 0 0 0 0,1 1 0 0 0,0 0-1 0 0,1 0 1 0 0,0 1 0 0 0,11-12 0 0 0,-9 12 6 0 0,1 0 1 0 0,1 1-1 0 0,-1 1 0 0 0,1-1 1 0 0,1 2-1 0 0,-1 0 0 0 0,1 0 1 0 0,18-6-1 0 0,-10 6-12 0 0,0 1 1 0 0,1 0 0 0 0,-1 2-1 0 0,39-2 1 0 0,-21 5-22 0 0,0 2 1 0 0,-1 2 0 0 0,1 1 0 0 0,0 2-1 0 0,50 16 1 0 0,-44-9 16 0 0,0 1 0 0 0,-2 3-1 0 0,0 1 1 0 0,74 48 0 0 0,-109-63 30 0 0,-1 1 0 0 0,0 0 0 0 0,0 1 0 0 0,0-1 0 0 0,-1 1-1 0 0,1 0 1 0 0,-1 1 0 0 0,-1-1 0 0 0,1 1 0 0 0,-1 0 0 0 0,-1 0 0 0 0,1 0 0 0 0,2 8 0 0 0,-4-6 2 0 0,0 0 1 0 0,0 1-1 0 0,-1-1 1 0 0,0 1-1 0 0,-1-1 1 0 0,0 0 0 0 0,0 1-1 0 0,-1-1 1 0 0,0 1-1 0 0,-5 15 1 0 0,-9 26-1275 0 0,-3-2-1 0 0,-3 0 1 0 0,-45 80 0 0 0,42-82 534 0 0,17-34-1872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370 133 4785 0 0,'2'-2'12'0'0,"0"1"0"0"0,0-1 0 0 0,0 1 0 0 0,0-1 0 0 0,0 1-1 0 0,0 0 1 0 0,1 0 0 0 0,-1 0 0 0 0,3-1 0 0 0,17-9 22 0 0,-21 10 31 0 0,1-1-1 0 0,0 0 0 0 0,-1 0 0 0 0,1 0 0 0 0,-1 0 1 0 0,0 0-1 0 0,0 0 0 0 0,1 0 0 0 0,-1 0 1 0 0,-1-1-1 0 0,1 1 0 0 0,0 0 0 0 0,0-1 0 0 0,-1 1 1 0 0,0 0-1 0 0,1-1 0 0 0,-1 1 0 0 0,0-1 0 0 0,0 1 1 0 0,0 0-1 0 0,0-1 0 0 0,-2-3 0 0 0,1 2 361 0 0,0-1-1 0 0,0 1 0 0 0,-1 0 0 0 0,1 0 1 0 0,-1 0-1 0 0,0 0 0 0 0,-1 0 0 0 0,1 0 1 0 0,-1 0-1 0 0,1 1 0 0 0,-5-5 0 0 0,7 8-400 0 0,-1 0-1 0 0,1-1 1 0 0,0 1-1 0 0,0 0 1 0 0,0 0-1 0 0,0 0 1 0 0,0 0-1 0 0,0 0 1 0 0,0 0-1 0 0,-1 0 1 0 0,1 0-1 0 0,0 0 1 0 0,0 0-1 0 0,0 0 1 0 0,0 0-1 0 0,-1 0 1 0 0,1 0-1 0 0,0 0 1 0 0,0 0-1 0 0,0 0 1 0 0,0 0-1 0 0,0 0 0 0 0,-1 0 1 0 0,1 0-1 0 0,0 0 1 0 0,0 0-1 0 0,0 0 1 0 0,0 0-1 0 0,0 0 1 0 0,-1 0-1 0 0,1 0 1 0 0,0 0-1 0 0,0 0 1 0 0,0 0-1 0 0,0 0 1 0 0,0 0-1 0 0,0 1 1 0 0,-1-1-1 0 0,1 0 1 0 0,0 0-1 0 0,0 0 1 0 0,0 0-1 0 0,0 0 1 0 0,0 1-1 0 0,-5 9 263 0 0,-1 15-393 0 0,6-24 166 0 0,-5 47-22 0 0,1 0 0 0 0,3-1 0 0 0,7 64 0 0 0,-5-84-10 0 0,8 71 10 0 0,1 43 27 0 0,-46-300-2812 0 0,29 133 2625 0 0,-1-1 0 0 0,-1 2 0 0 0,-1-1 1 0 0,-1 1-1 0 0,-2 1 0 0 0,0 0 0 0 0,-2 1 0 0 0,-19-24 0 0 0,30 42 192 0 0,0 0 0 0 0,-1 0-1 0 0,1 1 1 0 0,-1 0 0 0 0,0 0-1 0 0,0 0 1 0 0,0 1 0 0 0,-1-1-1 0 0,1 1 1 0 0,-1 1 0 0 0,0-1-1 0 0,0 1 1 0 0,-10-3 0 0 0,12 5-58 0 0,0-1 1 0 0,0 1-1 0 0,0 0 1 0 0,-1 0 0 0 0,1 1-1 0 0,0-1 1 0 0,0 1-1 0 0,0 0 1 0 0,0 0 0 0 0,0 0-1 0 0,0 1 1 0 0,0-1-1 0 0,1 1 1 0 0,-1 0-1 0 0,0 0 1 0 0,1 0 0 0 0,0 1-1 0 0,-1-1 1 0 0,1 1-1 0 0,0 0 1 0 0,-5 5 0 0 0,0 2 123 0 0,0 0 0 0 0,0 0 1 0 0,1 1-1 0 0,1 0 0 0 0,-1 0 1 0 0,2 0-1 0 0,0 1 0 0 0,0 0 1 0 0,1 0-1 0 0,0 0 0 0 0,1 1 0 0 0,-3 24 1 0 0,5-19-67 0 0,1 0 0 0 0,0 1-1 0 0,1-1 1 0 0,1 0 0 0 0,1 1 0 0 0,0-1 0 0 0,2 0 0 0 0,8 24 0 0 0,-11-37-116 0 0,1 0 1 0 0,-1 0-1 0 0,1-1 1 0 0,0 1-1 0 0,0 0 0 0 0,0-1 1 0 0,0 0-1 0 0,1 0 1 0 0,0 0-1 0 0,0 0 1 0 0,0-1-1 0 0,9 7 1 0 0,-5-5-41 0 0,1-1 0 0 0,-1 0 0 0 0,1 0 0 0 0,0-1 0 0 0,0 0 0 0 0,18 4 0 0 0,-8-5-286 0 0,0 0 1 0 0,0-1-1 0 0,0 0 1 0 0,0-2-1 0 0,0 0 0 0 0,36-8 1 0 0,-31 4-803 0 0,0-2 1 0 0,-1 0 0 0 0,0-2 0 0 0,39-19 0 0 0,-40 14-944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58 11042 0 0,'-9'2'542'0'0,"-1"-1"-1"0"0,1 0 0 0 0,-1-1 0 0 0,1 1 0 0 0,-1-2 1 0 0,1 0-1 0 0,-17-3 0 0 0,2-2-1287 0 0,-37-17-1 0 0,28 10 1310 0 0,25 10-567 0 0,1 1 0 0 0,-1-1 0 0 0,0 1 0 0 0,1 1 0 0 0,-1-1 1 0 0,0 1-1 0 0,0 1 0 0 0,0 0 0 0 0,0 0 0 0 0,0 0 0 0 0,0 1 0 0 0,-10 2 1 0 0,12-1-69 0 0,1 0 1 0 0,0 0-1 0 0,0 0 1 0 0,0 1-1 0 0,0 0 1 0 0,1 0-1 0 0,-1 0 1 0 0,1 0-1 0 0,-1 1 1 0 0,1 0-1 0 0,0 0 1 0 0,1 0-1 0 0,-1 0 1 0 0,1 1-1 0 0,0-1 1 0 0,0 1-1 0 0,0 0 1 0 0,-3 7-1 0 0,3-5-86 0 0,1 0 0 0 0,-1 0 0 0 0,1 1 0 0 0,1-1 0 0 0,-1 0 0 0 0,1 1 0 0 0,1-1 0 0 0,-1 1 0 0 0,1-1-1 0 0,0 1 1 0 0,1-1 0 0 0,0 1 0 0 0,2 8 0 0 0,-2-13 133 0 0,0-1 0 0 0,-1 1 0 0 0,1 0 0 0 0,0-1 0 0 0,1 1 0 0 0,-1 0 0 0 0,0-1 0 0 0,1 0 0 0 0,-1 1 0 0 0,1-1 0 0 0,0 0 0 0 0,0 0 0 0 0,0 0 0 0 0,0 0 0 0 0,0 0 0 0 0,1 0 0 0 0,-1 0 0 0 0,0-1 0 0 0,1 1 0 0 0,-1-1 0 0 0,1 0 0 0 0,-1 0 0 0 0,1 0 0 0 0,0 0 0 0 0,0 0 0 0 0,-1 0 0 0 0,1-1 0 0 0,0 0 0 0 0,0 1 0 0 0,0-1 0 0 0,0 0 0 0 0,-1 0 0 0 0,1 0 0 0 0,0-1 0 0 0,0 1 0 0 0,5-2 0 0 0,-2 0 108 0 0,1 0 0 0 0,0 0 0 0 0,0-1 0 0 0,-1 0 0 0 0,1 0 0 0 0,-1 0 0 0 0,0-1 0 0 0,0 0 0 0 0,9-8 0 0 0,0-2 187 0 0,26-32-1 0 0,-27 29-183 0 0,27-26 0 0 0,-24 33 373 0 0,-16 10-431 0 0,-1 0 0 0 0,0 0 0 0 0,1 0 1 0 0,-1 0-1 0 0,1 1 0 0 0,-1-1 1 0 0,0 0-1 0 0,1 0 0 0 0,-1 0 1 0 0,1 1-1 0 0,-1-1 0 0 0,0 0 1 0 0,1 1-1 0 0,-1-1 0 0 0,0 0 0 0 0,0 1 1 0 0,1-1-1 0 0,-1 0 0 0 0,0 1 1 0 0,0-1-1 0 0,1 1 0 0 0,-1-1 1 0 0,0 0-1 0 0,0 1 0 0 0,0-1 1 0 0,0 1-1 0 0,0-1 0 0 0,0 1 0 0 0,0-1 1 0 0,1 0-1 0 0,-1 1 0 0 0,0-1 1 0 0,-1 1-1 0 0,1-1 0 0 0,0 1 1 0 0,0-1-1 0 0,0 1 0 0 0,0-1 0 0 0,0 1 1 0 0,47 29-265 0 0,-27-20-456 0 0,-14-6 369 0 0,0 0 0 0 0,0-1 0 0 0,1 0 0 0 0,-1 0-1 0 0,1 0 1 0 0,0-1 0 0 0,0 0 0 0 0,0-1 0 0 0,0 1 0 0 0,0-1 0 0 0,0-1 0 0 0,0 1-1 0 0,0-1 1 0 0,12-1 0 0 0,-13 0-23 0 0,0-1 1 0 0,0 1-1 0 0,-1-1 0 0 0,1 0 1 0 0,0 0-1 0 0,-1-1 0 0 0,10-5 0 0 0,-7 1-2076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22 8338 0 0,'-21'11'4641'0'0,"10"6"-3776"0"0,11-15-953 0 0,-1-1 0 0 0,1 0 0 0 0,0 0 0 0 0,0 0 0 0 0,0 1 0 0 0,0-1 1 0 0,1 0-1 0 0,-1 0 0 0 0,0 0 0 0 0,1 1 0 0 0,-1-1 0 0 0,0 0 1 0 0,1 0-1 0 0,-1 0 0 0 0,1 0 0 0 0,0 0 0 0 0,-1 0 0 0 0,1 0 0 0 0,0 0 1 0 0,-1 0-1 0 0,1 0 0 0 0,0 0 0 0 0,0 0 0 0 0,0-1 0 0 0,0 1 0 0 0,0 0 1 0 0,0-1-1 0 0,0 1 0 0 0,0-1 0 0 0,0 1 0 0 0,0-1 0 0 0,1 1 1 0 0,-1-1-1 0 0,0 0 0 0 0,2 1 0 0 0,3 0-80 0 0,-1 0 0 0 0,0 0 0 0 0,1 0 1 0 0,-1-1-1 0 0,1 0 0 0 0,-1 0 0 0 0,1 0 0 0 0,-1-1 1 0 0,1 0-1 0 0,-1 0 0 0 0,10-3 0 0 0,62-28-1197 0 0,-45 18-156 0 0,28-15 70 0 0,-49 24-839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10 5041 0 0,'-35'-4'5645'0'0,"32"2"-5458"0"0,0 2 0 0 0,-1-1 0 0 0,1 0 0 0 0,0 1 0 0 0,0-1-1 0 0,0 1 1 0 0,0 0 0 0 0,-1 0 0 0 0,1 0 0 0 0,0 0-1 0 0,0 1 1 0 0,0 0 0 0 0,0-1 0 0 0,0 1 0 0 0,0 0 0 0 0,0 0-1 0 0,0 1 1 0 0,0-1 0 0 0,0 0 0 0 0,0 1 0 0 0,1 0-1 0 0,-4 2 1 0 0,-10 11-205 0 0,0 0 0 0 0,1 1 0 0 0,1 1 0 0 0,0 0 0 0 0,2 1 0 0 0,0 0 0 0 0,-15 30-1 0 0,22-34-643 0 0,-1 0-1 0 0,2 0 1 0 0,-7 29-1 0 0,11-41 385 0 0,-1 1 1 0 0,1-1-1 0 0,0 0 0 0 0,0 0 1 0 0,-1 0-1 0 0,2 1 1 0 0,-1-1-1 0 0,0 0 0 0 0,0 0 1 0 0,1 0-1 0 0,-1 0 0 0 0,1 1 1 0 0,-1-1-1 0 0,1 0 0 0 0,0 0 1 0 0,0 0-1 0 0,0 0 1 0 0,0 0-1 0 0,0-1 0 0 0,1 1 1 0 0,-1 0-1 0 0,1 0 0 0 0,-1-1 1 0 0,1 1-1 0 0,-1-1 1 0 0,1 1-1 0 0,3 1 0 0 0,4 0-2128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2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14 127 5657 0 0,'-14'1'842'0'0,"24"0"-24"0"0,23 1 339 0 0,151-35 1871 0 0,29-4-1714 0 0,299-17 290 0 0,-500 53-1602 0 0,6-2-26 0 0,0 2-1 0 0,0 0 0 0 0,0 0 1 0 0,29 5-1 0 0,-47-4 0 0 0,0 0-1 0 0,0 0 1 0 0,0 0 0 0 0,0 0-1 0 0,-1 0 1 0 0,1 0 0 0 0,0 0-1 0 0,0 0 1 0 0,0 0 0 0 0,0 0-1 0 0,0 0 1 0 0,0 0 0 0 0,0 0-1 0 0,0 0 1 0 0,0 0-1 0 0,0 0 1 0 0,0 0 0 0 0,0 0-1 0 0,0 0 1 0 0,-1 0 0 0 0,1 0-1 0 0,0 0 1 0 0,0 0 0 0 0,0 0-1 0 0,0 0 1 0 0,0 1 0 0 0,0-1-1 0 0,0 0 1 0 0,0 0 0 0 0,0 0-1 0 0,0 0 1 0 0,0 0 0 0 0,0 0-1 0 0,0 0 1 0 0,0 0-1 0 0,0 0 1 0 0,0 0 0 0 0,0 0-1 0 0,0 1 1 0 0,0-1 0 0 0,0 0-1 0 0,0 0 1 0 0,0 0 0 0 0,0 0-1 0 0,0 0 1 0 0,0 0 0 0 0,0 0-1 0 0,0 0 1 0 0,0 0 0 0 0,0 0-1 0 0,0 0 1 0 0,0 1 0 0 0,0-1-1 0 0,1 0 1 0 0,-1 0 0 0 0,0 0-1 0 0,0 0 1 0 0,0 0-1 0 0,0 0 1 0 0,0 0 0 0 0,0 0-1 0 0,0 0 1 0 0,0 0 0 0 0,0 0-1 0 0,0 0 1 0 0,0 0 0 0 0,1 0-1 0 0,-13 6-1422 0 0,-13 4-1117 0 0,-86 12-2899 0 0,92-19 3294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3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7498 0 0,'0'0'1544'0'0,"-4"2"2492"0"0,-15 7-3922 0 0,-67 66-882 0 0,-20 14 600 0 0,93-78-1699 0 0,25-17 727 0 0,22-14 1009 0 0,-10 3 825 0 0,-1-2 1 0 0,26-26-1 0 0,-40 35 863 0 0,-10 12-116 0 0,-1 0-1361 0 0,1 1 1 0 0,0-1-1 0 0,0 0 0 0 0,0 0 1 0 0,0 0-1 0 0,0 1 0 0 0,1-1 1 0 0,-1 0-1 0 0,1 1 0 0 0,-1-1 1 0 0,1 3-1 0 0,0-1-70 0 0,0 1-1 0 0,0-1 1 0 0,1 0-1 0 0,-1 1 1 0 0,1-1-1 0 0,0 0 1 0 0,0 0-1 0 0,1 0 1 0 0,-1 0-1 0 0,1 0 1 0 0,0 0-1 0 0,0 0 1 0 0,0 0-1 0 0,0-1 1 0 0,1 1-1 0 0,-1-1 1 0 0,4 4-1 0 0,-3-5-159 0 0,-1 0-1 0 0,1-1 1 0 0,0 1-1 0 0,-1-1 1 0 0,1 1 0 0 0,0-1-1 0 0,0 0 1 0 0,0 0-1 0 0,0 0 1 0 0,0 0-1 0 0,0-1 1 0 0,0 1-1 0 0,0-1 1 0 0,0 0 0 0 0,0 0-1 0 0,0 0 1 0 0,1 0-1 0 0,-1 0 1 0 0,0-1-1 0 0,0 1 1 0 0,0-1-1 0 0,0 0 1 0 0,0 0 0 0 0,3-2-1 0 0,3-1-725 0 0,0 0-1 0 0,0-1 1 0 0,-1 0-1 0 0,0 0 1 0 0,0-1-1 0 0,0 0 0 0 0,9-9 1 0 0,-7 4-1525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52 8394 0 0,'-23'2'5330'0'0,"3"6"-4198"0"0,19-7-1182 0 0,-1 0 1 0 0,1 0 0 0 0,-1 1-1 0 0,1-1 1 0 0,0 0-1 0 0,0 1 1 0 0,0-1-1 0 0,-1 1 1 0 0,1-1 0 0 0,1 1-1 0 0,-1-1 1 0 0,0 1-1 0 0,0 0 1 0 0,0-1-1 0 0,1 1 1 0 0,-1 0 0 0 0,1 0-1 0 0,0 0 1 0 0,-1-1-1 0 0,1 1 1 0 0,0 0-1 0 0,0 3 1 0 0,5-4 285 0 0,-1-1 0 0 0,1 1 0 0 0,-1-1 0 0 0,1 0 1 0 0,-1 0-1 0 0,1 0 0 0 0,7-2 0 0 0,1 2-206 0 0,-4 0-151 0 0,0 0-1 0 0,0 1 1 0 0,0 0-1 0 0,-1 0 1 0 0,1 1-1 0 0,0 0 1 0 0,-1 1-1 0 0,1 0 1 0 0,-1 0-1 0 0,0 1 1 0 0,0 0 0 0 0,14 10-1 0 0,-13-7 128 0 0,-1 1-1 0 0,0 0 1 0 0,0 0-1 0 0,-1 1 1 0 0,0-1 0 0 0,0 2-1 0 0,-1-1 1 0 0,0 1-1 0 0,8 19 1 0 0,0-1-136 0 0,-13-26-237 0 0,0-1 0 0 0,0 1 0 0 0,0-1 0 0 0,0 1 0 0 0,0-1 0 0 0,0 1 0 0 0,0-1 0 0 0,0 0 0 0 0,0 0-1 0 0,1 1 1 0 0,-1-1 0 0 0,0 0 0 0 0,1 0 0 0 0,2 1 0 0 0,2-25-3018 0 0,-2 6 3361 0 0,7-16 217 0 0,2 1-1 0 0,18-34 1 0 0,-25 55 219 0 0,1 0 0 0 0,-1 1 1 0 0,2-1-1 0 0,-1 1 0 0 0,2 1 0 0 0,-1-1 0 0 0,1 1 1 0 0,0 1-1 0 0,14-10 0 0 0,-23 18-288 0 0,1-1 0 0 0,0 0 1 0 0,0 1-1 0 0,0-1 0 0 0,1 0 0 0 0,-1 1 0 0 0,0-1 1 0 0,0 1-1 0 0,0 0 0 0 0,0-1 0 0 0,0 1 0 0 0,1 0 1 0 0,-1 0-1 0 0,0 0 0 0 0,0 0 0 0 0,0 0 0 0 0,1 0 1 0 0,-1 0-1 0 0,0 0 0 0 0,0 0 0 0 0,0 0 0 0 0,0 1 1 0 0,1-1-1 0 0,1 1 0 0 0,-2 0-34 0 0,0 1-1 0 0,1-1 1 0 0,-1 0 0 0 0,0 1-1 0 0,0-1 1 0 0,0 1 0 0 0,0-1-1 0 0,0 1 1 0 0,0-1 0 0 0,0 1-1 0 0,-1 0 1 0 0,1 0-1 0 0,0-1 1 0 0,0 4 0 0 0,1 9-6 0 0,0-1 0 0 0,-1 1 0 0 0,-2 21 0 0 0,1-25 11 0 0,0-4-94 0 0,0-1 1 0 0,0 1-1 0 0,1-1 1 0 0,0 1-1 0 0,2 9 0 0 0,-3-14-10 0 0,1-1-1 0 0,-1 1 1 0 0,0 0-1 0 0,1-1 0 0 0,-1 1 1 0 0,0 0-1 0 0,1-1 1 0 0,-1 1-1 0 0,1-1 1 0 0,-1 1-1 0 0,1-1 1 0 0,-1 1-1 0 0,1-1 1 0 0,-1 1-1 0 0,1-1 0 0 0,-1 0 1 0 0,1 1-1 0 0,0-1 1 0 0,-1 0-1 0 0,2 1 1 0 0,0-1-14 0 0,-1 0 0 0 0,0 0 1 0 0,0 0-1 0 0,1 0 1 0 0,-1 0-1 0 0,0-1 0 0 0,0 1 1 0 0,1 0-1 0 0,-1-1 0 0 0,0 1 1 0 0,0-1-1 0 0,0 1 0 0 0,1-1 1 0 0,-1 0-1 0 0,2-1 0 0 0,18-14-104 0 0,-1-2-1 0 0,0 0 1 0 0,26-32 0 0 0,0 0 323 0 0,-22 32 103 0 0,-19 22-105 0 0,-6 14-107 0 0,-3 11-55 0 0,1-9 47 0 0,0 0 0 0 0,-2-1 1 0 0,0 0-1 0 0,-14 35 0 0 0,3-20 72 0 0,-1-1 0 0 0,-32 44 0 0 0,39-62-163 0 0,-2-1 1 0 0,0 0-1 0 0,-1-1 0 0 0,0-1 0 0 0,-1 1 1 0 0,-30 19-1 0 0,24-17-121 0 0,16-12 1 0 0,0 0 0 0 0,1 0 0 0 0,-1 0 0 0 0,0-1 0 0 0,0 1 0 0 0,0-1 0 0 0,-1 0 0 0 0,1 0 0 0 0,-1 0 1 0 0,1-1-1 0 0,-8 2 0 0 0,12-3 71 0 0,0 0 1 0 0,0 0-1 0 0,-1 0 1 0 0,1 0-1 0 0,0 0 1 0 0,0 0-1 0 0,0 0 1 0 0,-1 0-1 0 0,1 0 1 0 0,0-1 0 0 0,0 1-1 0 0,0 0 1 0 0,0 0-1 0 0,-1 0 1 0 0,1 0-1 0 0,0 0 1 0 0,0-1-1 0 0,0 1 1 0 0,0 0-1 0 0,0 0 1 0 0,0 0-1 0 0,-1 0 1 0 0,1-1 0 0 0,0 1-1 0 0,0 0 1 0 0,0 0-1 0 0,0 0 1 0 0,0-1-1 0 0,0 1 1 0 0,0 0-1 0 0,0 0 1 0 0,0 0-1 0 0,0-1 1 0 0,0 1 0 0 0,0 0-1 0 0,0 0 1 0 0,0-1-1 0 0,0 1 1 0 0,0 0-1 0 0,4-15-875 0 0,8-11 270 0 0,-6 15 540 0 0,2-6 19 0 0,1 2-1 0 0,1-1 1 0 0,12-14-1 0 0,-19 27 158 0 0,-1 0 0 0 0,1 0 1 0 0,-1 0-1 0 0,1 1 0 0 0,0-1 0 0 0,0 1 0 0 0,0 0 0 0 0,0-1 0 0 0,0 2 0 0 0,1-1 0 0 0,-1 0 0 0 0,1 1 1 0 0,-1-1-1 0 0,1 1 0 0 0,0 0 0 0 0,-1 0 0 0 0,1 1 0 0 0,0-1 0 0 0,-1 1 0 0 0,1-1 0 0 0,4 2 0 0 0,-2 0 16 0 0,1 0-1 0 0,-1 1 0 0 0,0 1 1 0 0,0-1-1 0 0,0 1 0 0 0,-1 0 0 0 0,10 6 1 0 0,-9-5-253 0 0,0-1 1 0 0,0 0 0 0 0,1 0-1 0 0,12 5 1 0 0,-16-8-20 0 0,0 1 0 0 0,0-1 1 0 0,0 0-1 0 0,0 0 0 0 0,0 0 1 0 0,0 0-1 0 0,0 0 0 0 0,0 0 1 0 0,0-1-1 0 0,0 0 0 0 0,0 1 0 0 0,0-1 1 0 0,-1 0-1 0 0,1-1 0 0 0,4-1 1 0 0,29-20-1624 0 0,-26 15-389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16 7578 0 0,'-1'0'224'0'0,"1"0"1"0"0,-1 1-1 0 0,0-1 1 0 0,1 0-1 0 0,-1 1 1 0 0,1-1-1 0 0,-1 1 1 0 0,0-1-1 0 0,1 1 1 0 0,-1-1-1 0 0,1 1 1 0 0,-1-1-1 0 0,1 1 1 0 0,0 0-1 0 0,-1-1 1 0 0,1 1-1 0 0,0-1 1 0 0,-1 1-1 0 0,1 0 1 0 0,0 0-1 0 0,-1-1 1 0 0,1 1-1 0 0,0 0 1 0 0,0-1-1 0 0,0 2 1 0 0,-5 26 322 0 0,3-16-113 0 0,0-6-326 0 0,-58 186 1110 0 0,55-179-1292 0 0,2-6-146 0 0,1 1 0 0 0,-1-1 0 0 0,-1 0 0 0 0,1 0 0 0 0,-1 0 0 0 0,-9 11 0 0 0,12-17 158 0 0,1-1-1 0 0,0 0 0 0 0,0 0 1 0 0,0 0-1 0 0,0 1 0 0 0,0-1 1 0 0,-1 0-1 0 0,1 0 1 0 0,0 0-1 0 0,0 0 0 0 0,0 1 1 0 0,0-1-1 0 0,-1 0 0 0 0,1 0 1 0 0,0 0-1 0 0,0 0 0 0 0,-1 0 1 0 0,1 0-1 0 0,0 0 0 0 0,0 0 1 0 0,0 1-1 0 0,-1-1 0 0 0,1 0 1 0 0,0 0-1 0 0,0 0 1 0 0,-1 0-1 0 0,1 0 0 0 0,0 0 1 0 0,0 0-1 0 0,-1 0 0 0 0,1-1 1 0 0,0 1-1 0 0,0 0 0 0 0,-1 0 1 0 0,1 0-1 0 0,0 0 0 0 0,0 0 1 0 0,0 0-1 0 0,-1 0 1 0 0,1 0-1 0 0,0-1 0 0 0,0 1 1 0 0,-1 0-1 0 0,-2-14-1660 0 0,3-15 30 0 0,6 2 1334 0 0,2 0 0 0 0,0 0 0 0 0,16-34 0 0 0,-12 37 1542 0 0,0 0 1 0 0,1 1-1 0 0,27-35 0 0 0,-37 55-1037 0 0,-1 1 1 0 0,1-1-1 0 0,0 1 1 0 0,0-1-1 0 0,0 1 0 0 0,0 0 1 0 0,0 0-1 0 0,0 0 1 0 0,1 1-1 0 0,-1-1 0 0 0,1 1 1 0 0,-1 0-1 0 0,1 0 1 0 0,0 0-1 0 0,-1 0 0 0 0,1 0 1 0 0,0 1-1 0 0,-1 0 1 0 0,1 0-1 0 0,0 0 1 0 0,0 0-1 0 0,-1 0 0 0 0,1 1 1 0 0,6 1-1 0 0,4 2-270 0 0,-1 0-1 0 0,0 1 1 0 0,0 1 0 0 0,0 0-1 0 0,15 10 1 0 0,-27-15-22 0 0,0-1-1 0 0,0 1 1 0 0,0-1-1 0 0,0 1 1 0 0,0 0-1 0 0,0-1 0 0 0,0 1 1 0 0,0 0-1 0 0,0 0 1 0 0,0-1-1 0 0,-1 1 1 0 0,1 0-1 0 0,0 0 1 0 0,-1 0-1 0 0,1 0 1 0 0,-1 0-1 0 0,1 0 1 0 0,-1 0-1 0 0,1 0 1 0 0,-1 1-1 0 0,0-1 1 0 0,0 0-1 0 0,1 0 1 0 0,-1 0-1 0 0,0 0 1 0 0,0 0-1 0 0,0 1 1 0 0,0 0-1 0 0,-1 1-49 0 0,0-1 0 0 0,0 1 0 0 0,0-1 0 0 0,-1 0 0 0 0,1 0 0 0 0,0 1 0 0 0,-1-1 0 0 0,0 0 0 0 0,1 0 0 0 0,-1 0-1 0 0,0-1 1 0 0,-2 3 0 0 0,-4 2 56 0 0,0 0-1 0 0,-1 0 0 0 0,1-1 0 0 0,-1 0 1 0 0,0-1-1 0 0,-10 4 0 0 0,15-7 168 0 0,-26 8 231 0 0,0 0 0 0 0,1 2 0 0 0,0 1-1 0 0,-51 31 1 0 0,78-42-121 0 0,0 0-1 0 0,0 1 0 0 0,1-1 1 0 0,-1 1-1 0 0,0-1 1 0 0,1 1-1 0 0,-1 0 0 0 0,1 0 1 0 0,-1-1-1 0 0,1 1 1 0 0,0 0-1 0 0,0 1 0 0 0,-1 2 1 0 0,2-4-46 0 0,-1 0 1 0 0,1 0 0 0 0,0 0 0 0 0,0 0-1 0 0,0 0 1 0 0,0 0 0 0 0,0 0 0 0 0,0 0-1 0 0,0 0 1 0 0,1 0 0 0 0,-1 0 0 0 0,0-1-1 0 0,1 1 1 0 0,-1 0 0 0 0,0 0 0 0 0,1 0-1 0 0,-1 0 1 0 0,1 0 0 0 0,-1 0-1 0 0,1 0 1 0 0,1 1 0 0 0,0 0 16 0 0,1 0 0 0 0,0 0-1 0 0,0 0 1 0 0,0 0 0 0 0,0-1 0 0 0,0 1 0 0 0,0-1 0 0 0,1 0 0 0 0,-1 0-1 0 0,0 0 1 0 0,1 0 0 0 0,-1 0 0 0 0,1-1 0 0 0,-1 1 0 0 0,6-1 0 0 0,8-2 38 0 0,0 0 0 0 0,-1-1 0 0 0,0 0 1 0 0,1-2-1 0 0,-1 0 0 0 0,-1 0 0 0 0,22-11 1 0 0,-19 7-87 0 0,0 2 0 0 0,1 0 0 0 0,0 1 0 0 0,28-4 0 0 0,-46 9-45 0 0,0 1-1 0 0,0 0 1 0 0,0 0-1 0 0,0 0 1 0 0,0 0-1 0 0,0 0 1 0 0,1 0-1 0 0,-1 0 1 0 0,0 0-1 0 0,0 1 0 0 0,0-1 1 0 0,0 0-1 0 0,0 1 1 0 0,0-1-1 0 0,0 0 1 0 0,0 1-1 0 0,0-1 1 0 0,-1 1-1 0 0,1 0 0 0 0,0-1 1 0 0,0 1-1 0 0,0 0 1 0 0,0-1-1 0 0,0 2 1 0 0,0 0-6 0 0,0 0 0 0 0,0 0 0 0 0,0-1 0 0 0,-1 1-1 0 0,1 0 1 0 0,-1 0 0 0 0,0 0 0 0 0,1 0 0 0 0,-1 0 0 0 0,0 0 0 0 0,0 0 0 0 0,0 3 0 0 0,-2 8 0 0 0,-1 0 1 0 0,1 0-1 0 0,-8 17 0 0 0,6-17 67 0 0,-2 13-239 0 0,-9 26-485 0 0,14-49-74 0 0,0 1-1 0 0,-1-1 0 0 0,0 0 1 0 0,1 1-1 0 0,-1-1 0 0 0,0 0 0 0 0,-1 0 1 0 0,1 0-1 0 0,-1-1 0 0 0,1 1 1 0 0,-5 3-1 0 0,0-2-2748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1307 1023 7754 0 0,'-1'3'342'0'0,"0"0"1"0"0,1 0-1 0 0,-1 0 0 0 0,1 0 1 0 0,0 1-1 0 0,0-1 1 0 0,0 0-1 0 0,1 0 1 0 0,0 6-1 0 0,0-6-355 0 0,-1 0-1 0 0,1 1 1 0 0,-1-1-1 0 0,0 0 1 0 0,0 1-1 0 0,0-1 0 0 0,-1 0 1 0 0,0 7-1 0 0,0-10 4 0 0,1 1 0 0 0,0-1 0 0 0,0 1-1 0 0,-1-1 1 0 0,1 1 0 0 0,-1-1-1 0 0,1 1 1 0 0,0-1 0 0 0,-1 1 0 0 0,1-1-1 0 0,-1 1 1 0 0,1-1 0 0 0,-1 0 0 0 0,1 1-1 0 0,-1-1 1 0 0,1 0 0 0 0,-1 0 0 0 0,0 1-1 0 0,1-1 1 0 0,-2 0 0 0 0,-21-2 274 0 0,-2-8 142 0 0,1 0 1 0 0,0-2-1 0 0,0 0 1 0 0,-24-19-1 0 0,-49-24-81 0 0,13 17-316 0 0,18 9 485 0 0,1-3 1 0 0,-91-59-1 0 0,97 46-125 0 0,1-2 1 0 0,3-3-1 0 0,-58-66 1 0 0,-123-188 340 0 0,210 268-678 0 0,2 4-20 0 0,1-2 0 0 0,2-1 0 0 0,-22-47 0 0 0,45 86-467 0 0,1 0-1 0 0,0 1 0 0 0,0-1 1 0 0,0 0-1 0 0,1 0 0 0 0,-1-1 1 0 0,6 4-1 0 0,-7-5-7 0 0,0 0 0 0 0,0 0 0 0 0,1 0 0 0 0,-1 0 0 0 0,1-1-1 0 0,0 1 1 0 0,0-1 0 0 0,-1 0 0 0 0,1 0 0 0 0,0 0 0 0 0,0 0 0 0 0,0 0 0 0 0,0-1 0 0 0,0 1 0 0 0,0-1 0 0 0,0 0 0 0 0,0 0-1 0 0,5 0 1 0 0,2-3-2363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1247 551 7402 0 0,'-11'7'703'0'0,"1"0"1"0"0,1 1-1 0 0,0 0 1 0 0,-10 12 0 0 0,13-13-712 0 0,0-1 1 0 0,0 0 0 0 0,-1 0 0 0 0,0 0 0 0 0,0-1-1 0 0,0 0 1 0 0,-1 0 0 0 0,1 0 0 0 0,-17 5 0 0 0,6-5 377 0 0,1-1 0 0 0,-1-1 0 0 0,-1-1 0 0 0,1 0 0 0 0,0-2 0 0 0,0 0 0 0 0,-21-3 0 0 0,-128-26 1649 0 0,152 26-2063 0 0,-87-19 211 0 0,-136-48 0 0 0,204 57-111 0 0,1 0 1 0 0,0-3 0 0 0,1 0-1 0 0,1-2 1 0 0,1-2 0 0 0,1 0 0 0 0,-48-44-1 0 0,63 49-6 0 0,1 0-1 0 0,0-1 0 0 0,1 0 1 0 0,1-1-1 0 0,0 0 0 0 0,-14-32 1 0 0,22 42-69 0 0,0-1 0 0 0,0 1 1 0 0,1 0-1 0 0,-1-1 1 0 0,2 0-1 0 0,-1 1 1 0 0,1-1-1 0 0,1 0 1 0 0,-1 0-1 0 0,1 0 1 0 0,0 0-1 0 0,1 1 1 0 0,0-1-1 0 0,0 0 0 0 0,1 0 1 0 0,0 1-1 0 0,0-1 1 0 0,1 1-1 0 0,0 0 1 0 0,4-8-1 0 0,-4 10-7 0 0,0 1 1 0 0,0 0-1 0 0,0 0 0 0 0,0 0 0 0 0,1 0 1 0 0,-1 1-1 0 0,1 0 0 0 0,0-1 1 0 0,0 1-1 0 0,0 0 0 0 0,0 1 0 0 0,1-1 1 0 0,-1 1-1 0 0,1 0 0 0 0,0 0 0 0 0,9-2 1 0 0,-7 3-12 0 0,0 0 1 0 0,1 0-1 0 0,-1 1 1 0 0,1 0-1 0 0,-1 1 1 0 0,1 0 0 0 0,-1 0-1 0 0,1 0 1 0 0,-1 1-1 0 0,9 3 1 0 0,9 5-119 0 0,-1 2-1 0 0,0 0 1 0 0,-1 1 0 0 0,-1 2 0 0 0,26 20-1 0 0,49 44-499 0 0,-36-29 266 0 0,72 46 0 0 0,-70-60 338 0 0,-37-23 63 0 0,42 30 0 0 0,-64-40-5 0 0,0 1-1 0 0,0 0 0 0 0,-1 0 1 0 0,1 0-1 0 0,-1 1 1 0 0,0-1-1 0 0,0 1 0 0 0,-1 0 1 0 0,1 0-1 0 0,-1 0 1 0 0,0 0-1 0 0,-1 0 0 0 0,1 0 1 0 0,-1 0-1 0 0,0 1 1 0 0,0-1-1 0 0,0 1 0 0 0,-1-1 1 0 0,0 9-1 0 0,-1-2-109 0 0,0-1-1 0 0,-1 1 0 0 0,0 0 1 0 0,0-1-1 0 0,-1 1 1 0 0,-1-1-1 0 0,0 0 1 0 0,-6 11-1 0 0,7-18-3501 0 0,2-10-426 0 0,1 6 4063 0 0,0-5-2768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0 406 8346 0 0,'8'1'2259'0'0,"1"1"-2988"0"0,0-1-1 0 0,-1-1 1 0 0,18 0-1 0 0,15-9 998 0 0,-1-2-1 0 0,0-1 1 0 0,47-23 0 0 0,51-16 1996 0 0,-87 37-1964 0 0,384-109 472 0 0,7 27-262 0 0,-374 84 1000 0 0,114-4 1 0 0,-157 20-1093 0 0,-17 0-424 0 0,-15 2-432 0 0,6-6 322 0 0,0 0 0 0 0,-1 0 0 0 0,1 1-1 0 0,0-1 1 0 0,-1 0 0 0 0,1 0 0 0 0,0 0 0 0 0,-1-1-1 0 0,1 1 1 0 0,0 0 0 0 0,-1 0 0 0 0,1-1-1 0 0,0 1 1 0 0,0-1 0 0 0,-1 1 0 0 0,1-1 0 0 0,0 0-1 0 0,0 1 1 0 0,0-1 0 0 0,0 0 0 0 0,-1-1-1 0 0,-22-22-5114 0 0,18 17 2861 0 0,1 2-743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7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92 4865 0 0,'-4'-12'5381'0'0,"7"16"-4215"0"0,6 24-1800 0 0,-9-12 463 0 0,0 1-1 0 0,-1-1 0 0 0,-1 1 1 0 0,-1-1-1 0 0,0 0 0 0 0,-1 0 1 0 0,-1 0-1 0 0,-11 25 0 0 0,-5 3 681 0 0,-43 65 0 0 0,57-98-398 0 0,-8 12 152 0 0,-1-1 0 0 0,-2 0 0 0 0,-30 29 0 0 0,49-50-282 0 0,-1-1-1 0 0,1 1 0 0 0,-1-1 0 0 0,1 0 0 0 0,-1 1 0 0 0,1-1 0 0 0,-1 1 0 0 0,1-1 0 0 0,0 0 0 0 0,-1 1 0 0 0,1-1 0 0 0,0 0 0 0 0,-1 0 1 0 0,1 1-1 0 0,0-1 0 0 0,-1 0 0 0 0,1 0 0 0 0,0 0 0 0 0,-1 0 0 0 0,1 0 0 0 0,0 0 0 0 0,-1 0 0 0 0,1 0 0 0 0,0 0 0 0 0,-1 0 1 0 0,1-1-1 0 0,0 1 0 0 0,29 0-88 0 0,34-5 185 0 0,0-2 0 0 0,0-3 1 0 0,0-3-1 0 0,-1-3 0 0 0,-1-2 0 0 0,-1-4 0 0 0,70-34 0 0 0,-109 47-2 0 0,-17 7 27 0 0,1 0 1 0 0,-1-1-1 0 0,1 1 0 0 0,-1-1 1 0 0,0 0-1 0 0,0 0 0 0 0,0-1 1 0 0,0 0-1 0 0,-1 0 0 0 0,6-5 1 0 0,-9 7-10 0 0,-1 1 1 0 0,0 0-1 0 0,1 0 1 0 0,-1 0-1 0 0,0-1 1 0 0,0 1-1 0 0,1 0 1 0 0,-1 0 0 0 0,0-1-1 0 0,0 1 1 0 0,0 0-1 0 0,0 0 1 0 0,-1-1-1 0 0,1 1 1 0 0,0 0-1 0 0,-1 0 1 0 0,1 0-1 0 0,0-1 1 0 0,-1 1-1 0 0,1 0 1 0 0,-1 0-1 0 0,0 0 1 0 0,1 0 0 0 0,-1 0-1 0 0,0 0 1 0 0,-1-1-1 0 0,-26-28 599 0 0,21 23-497 0 0,-54-55 757 0 0,14 12-643 0 0,-3 2 0 0 0,-85-64 0 0 0,128 107-332 0 0,0 1-1 0 0,0 0 1 0 0,0 0-1 0 0,-1 1 1 0 0,1-1-1 0 0,-1 2 1 0 0,-9-3-1 0 0,15 4-115 0 0,-1 1 1 0 0,0-1-1 0 0,1 1 0 0 0,-1 0 0 0 0,0 0 0 0 0,1 0 0 0 0,-1 0 0 0 0,0 1 0 0 0,1-1 0 0 0,-1 1 0 0 0,0-1 0 0 0,1 1 0 0 0,-1 0 0 0 0,1 0 0 0 0,-1 0 0 0 0,1 1 0 0 0,0-1 0 0 0,-1 0 0 0 0,1 1 0 0 0,0 0 0 0 0,0-1 0 0 0,0 1 1 0 0,0 0-1 0 0,0 0 0 0 0,-2 3 0 0 0,4-5 1 0 0,0 1 0 0 0,-1 0 0 0 0,1-1 0 0 0,0 1 0 0 0,0-1 0 0 0,0 1 0 0 0,0-1 0 0 0,0 1 0 0 0,0-1 0 0 0,0 1 0 0 0,0 0 0 0 0,0-1 0 0 0,0 1 0 0 0,0-1 0 0 0,0 1 0 0 0,0-1 0 0 0,0 1 0 0 0,1 0 1 0 0,-1-1-1 0 0,0 1 0 0 0,0-1 0 0 0,1 1 0 0 0,-1-1 0 0 0,0 1 0 0 0,0-1 0 0 0,1 0 0 0 0,-1 1 0 0 0,1-1 0 0 0,-1 1 0 0 0,0-1 0 0 0,1 0 0 0 0,-1 1 0 0 0,1-1 0 0 0,-1 0 0 0 0,1 1 0 0 0,-1-1 0 0 0,1 0 0 0 0,-1 0 0 0 0,1 0 0 0 0,0 1 0 0 0,-1-1 1 0 0,1 0-1 0 0,25 8-3075 0 0,-14-6 500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5 11506 0 0,'-1'0'88'0'0,"1"-1"0"0"0,-1 1-1 0 0,1 0 1 0 0,-1-1-1 0 0,1 1 1 0 0,-1-1 0 0 0,1 1-1 0 0,-1 0 1 0 0,0-1-1 0 0,1 1 1 0 0,-1 0 0 0 0,1 0-1 0 0,-1 0 1 0 0,0-1 0 0 0,1 1-1 0 0,-1 0 1 0 0,0 0-1 0 0,0 0 1 0 0,1 0 0 0 0,-1 0-1 0 0,0 0 1 0 0,1 0-1 0 0,-1 0 1 0 0,0 0 0 0 0,1 1-1 0 0,-1-1 1 0 0,0 0-1 0 0,1 0 1 0 0,-1 1 0 0 0,1-1-1 0 0,-1 0 1 0 0,0 1-1 0 0,1-1 1 0 0,-1 0 0 0 0,1 1-1 0 0,-1-1 1 0 0,0 2-1 0 0,0 25-1167 0 0,2-3 1132 0 0,-2 6 363 0 0,1-1 0 0 0,1 1-1 0 0,7 39 1 0 0,25 91 32 0 0,-20-98-481 0 0,-7-37 49 0 0,4 27 159 0 0,3-1 0 0 0,26 68 0 0 0,-39-118-162 0 0,0-1 0 0 0,0 1 0 0 0,0-1 1 0 0,0 0-1 0 0,0 1 0 0 0,0-1 1 0 0,0 0-1 0 0,0 1 0 0 0,0-1 1 0 0,1 1-1 0 0,-1-1 0 0 0,0 0 1 0 0,0 1-1 0 0,0-1 0 0 0,0 0 0 0 0,1 1 1 0 0,-1-1-1 0 0,0 0 0 0 0,0 0 1 0 0,1 1-1 0 0,-1-1 0 0 0,0 0 1 0 0,1 0-1 0 0,-1 1 0 0 0,0-1 1 0 0,1 0-1 0 0,-1 0 0 0 0,0 0 1 0 0,1 0-1 0 0,-1 1 0 0 0,0-1 0 0 0,1 0 1 0 0,2-13 389 0 0,-5-21-77 0 0,-2 15-334 0 0,-1 1 0 0 0,0 0 0 0 0,-1 0 0 0 0,-1 0 0 0 0,-1 1-1 0 0,-1 0 1 0 0,0 0 0 0 0,-1 1 0 0 0,-1 0 0 0 0,0 1 0 0 0,-1 0 0 0 0,-1 1 0 0 0,0 0 0 0 0,-1 1 0 0 0,-1 1-1 0 0,-15-11 1 0 0,22 19-3 0 0,0 1-1 0 0,1-1 1 0 0,-1 1-1 0 0,0 1 0 0 0,-1 0 1 0 0,1 0-1 0 0,0 0 1 0 0,0 1-1 0 0,-1 1 0 0 0,1-1 1 0 0,-1 1-1 0 0,1 1 1 0 0,-1-1-1 0 0,1 1 0 0 0,0 1 1 0 0,0 0-1 0 0,-9 2 1 0 0,5 0 26 0 0,0 0 0 0 0,1 1 0 0 0,-1 0 0 0 0,1 0 0 0 0,0 1 0 0 0,1 1 0 0 0,-1 0 1 0 0,1 0-1 0 0,1 1 0 0 0,-1 0 0 0 0,-7 10 0 0 0,13-13-11 0 0,0 0-1 0 0,0 0 0 0 0,1 0 1 0 0,0 0-1 0 0,0 0 1 0 0,1 1-1 0 0,-1-1 1 0 0,1 1-1 0 0,0 0 1 0 0,1 0-1 0 0,-1 0 1 0 0,1 0-1 0 0,0 0 1 0 0,1 0-1 0 0,0 0 1 0 0,0 0-1 0 0,0 0 1 0 0,0 0-1 0 0,1 0 0 0 0,0 0 1 0 0,0 0-1 0 0,1 0 1 0 0,4 10-1 0 0,-3-8-17 0 0,1-1-1 0 0,0 0 1 0 0,0 1-1 0 0,1-1 1 0 0,0 0-1 0 0,1-1 1 0 0,-1 0-1 0 0,1 0 1 0 0,0 0-1 0 0,1 0 1 0 0,-1-1-1 0 0,1 0 1 0 0,0 0-1 0 0,1-1 1 0 0,-1 0-1 0 0,13 5 1 0 0,-11-6-156 0 0,1 0 0 0 0,0 0 0 0 0,0-1-1 0 0,0 0 1 0 0,0-1 0 0 0,1 0 0 0 0,-1 0 0 0 0,0-1 0 0 0,0-1-1 0 0,0 0 1 0 0,12-2 0 0 0,0-3-745 0 0,1-1-1 0 0,-2 0 1 0 0,40-20-1 0 0,-44 19 145 0 0,12-7-171 0 0,0 1-1 0 0,1 2 1 0 0,0 1 0 0 0,1 1-1 0 0,40-7 1 0 0,-30 13 969 0 0,17-2 553 0 0,-24-3 2905 0 0,-34 9-3334 0 0,1 0-1 0 0,-1-1 1 0 0,0 1 0 0 0,1 0-1 0 0,-1 0 1 0 0,1 0 0 0 0,-1-1-1 0 0,0 1 1 0 0,1 0 0 0 0,-1 0-1 0 0,0-1 1 0 0,1 1 0 0 0,-1 0-1 0 0,0 0 1 0 0,1-1 0 0 0,-1 1-1 0 0,0-1 1 0 0,0 1 0 0 0,1 0-1 0 0,-1-1 1 0 0,0 1 0 0 0,0 0-1 0 0,0-1 1 0 0,0 1 0 0 0,0-1-1 0 0,1 1 1 0 0,-1-1 0 0 0,0 1-1 0 0,0 0 1 0 0,0-1 0 0 0,0 1-1 0 0,0-1 1 0 0,0 1 0 0 0,0-1-1 0 0,0 1 1 0 0,-1 0 0 0 0,1-1-1 0 0,0 0 1 0 0,-15-18 1895 0 0,-25-11-1440 0 0,32 26-585 0 0,0 0-1 0 0,0 0 1 0 0,-1 1 0 0 0,1 0 0 0 0,-1 0-1 0 0,1 1 1 0 0,-1 0 0 0 0,0 0-1 0 0,0 1 1 0 0,0 0 0 0 0,0 1-1 0 0,0 0 1 0 0,-13 2 0 0 0,17-1-41 0 0,0 0 1 0 0,-1 1-1 0 0,1-1 1 0 0,0 1-1 0 0,0 0 1 0 0,0 1-1 0 0,0-1 1 0 0,0 1-1 0 0,0 0 1 0 0,1 0-1 0 0,0 1 1 0 0,-1-1-1 0 0,1 1 1 0 0,0 0-1 0 0,1 0 1 0 0,-1 1-1 0 0,1-1 1 0 0,0 0-1 0 0,0 1 1 0 0,0 0 0 0 0,1 0-1 0 0,-1 0 1 0 0,-1 6-1 0 0,1-4-122 0 0,1 0 0 0 0,0 0 0 0 0,0 1 0 0 0,0-1 0 0 0,1 1 0 0 0,0 0 0 0 0,1-1-1 0 0,0 1 1 0 0,0 8 0 0 0,1-14 101 0 0,-1 1 0 0 0,1-1 0 0 0,-1 0 0 0 0,1 0-1 0 0,0 0 1 0 0,-1 0 0 0 0,1 0 0 0 0,0 0 0 0 0,1 0-1 0 0,-1 0 1 0 0,0 0 0 0 0,1 0 0 0 0,-1-1 0 0 0,1 1 0 0 0,-1 0-1 0 0,1-1 1 0 0,0 1 0 0 0,-1-1 0 0 0,1 0 0 0 0,0 0-1 0 0,0 1 1 0 0,0-1 0 0 0,0 0 0 0 0,0-1 0 0 0,0 1-1 0 0,0 0 1 0 0,1-1 0 0 0,-1 1 0 0 0,0-1 0 0 0,0 0-1 0 0,0 1 1 0 0,1-1 0 0 0,-1 0 0 0 0,4-1 0 0 0,4 0-5 0 0,-1 0 0 0 0,1 0 0 0 0,0-1 0 0 0,-1-1 0 0 0,1 0 0 0 0,-1 0 0 0 0,0-1 0 0 0,0 0 0 0 0,0 0 0 0 0,0-1 1 0 0,10-8-1 0 0,12-10 158 0 0,43-40 1 0 0,-61 51-90 0 0,2-4 185 0 0,-12 12-66 0 0,0 1 0 0 0,0-1 0 0 0,0 1 0 0 0,1 0 0 0 0,-1 0 0 0 0,1 0 0 0 0,0 1 1 0 0,5-4-1 0 0,-8 6-113 0 0,-1 0 0 0 0,0 0 0 0 0,1 0 0 0 0,-1 1 1 0 0,0-1-1 0 0,1 0 0 0 0,-1 0 0 0 0,0 0 0 0 0,1 1 0 0 0,-1-1 1 0 0,0 0-1 0 0,1 0 0 0 0,-1 1 0 0 0,0-1 0 0 0,0 0 1 0 0,1 1-1 0 0,-1-1 0 0 0,0 0 0 0 0,0 1 0 0 0,1-1 0 0 0,-1 0 1 0 0,0 1-1 0 0,0-1 0 0 0,0 1 0 0 0,0-1 0 0 0,0 0 1 0 0,0 1-1 0 0,0-1 0 0 0,0 1 0 0 0,0 0 0 0 0,5 22 172 0 0,-1-5-144 0 0,-2-15-85 0 0,0 0 1 0 0,0 0-1 0 0,0 0 0 0 0,0 0 0 0 0,1 0 1 0 0,-1-1-1 0 0,1 1 0 0 0,0-1 0 0 0,-1 0 1 0 0,1 0-1 0 0,1 0 0 0 0,-1 0 0 0 0,0 0 0 0 0,0-1 1 0 0,5 2-1 0 0,59 17-1975 0 0,-39-12-186 0 0,-23-7 1143 0 0,0 0 0 0 0,0 1 0 0 0,0 0 0 0 0,0 0 0 0 0,0 1-1 0 0,8 5 1 0 0,-10-6-1411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2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41 189 7009 0 0,'-8'-7'2178'0'0,"6"5"-1825"0"0,0 0-1 0 0,0 1 0 0 0,0-1 1 0 0,0 0-1 0 0,-1 0 0 0 0,1 1 1 0 0,-1 0-1 0 0,1-1 0 0 0,-1 1 0 0 0,-5-1 1 0 0,8 2-375 0 0,0 0 1 0 0,0 0 0 0 0,0 0-1 0 0,0 0 1 0 0,-1 0 0 0 0,1 0-1 0 0,0 1 1 0 0,0-1 0 0 0,0 0-1 0 0,0 0 1 0 0,0 0-1 0 0,0 0 1 0 0,0 0 0 0 0,0 1-1 0 0,0-1 1 0 0,0 0 0 0 0,0 0-1 0 0,0 0 1 0 0,-1 0-1 0 0,1 1 1 0 0,0-1 0 0 0,0 0-1 0 0,0 0 1 0 0,0 0 0 0 0,0 0-1 0 0,1 0 1 0 0,-1 1 0 0 0,0-1-1 0 0,0 0 1 0 0,0 0-1 0 0,0 0 1 0 0,0 0 0 0 0,0 1-1 0 0,0-1 1 0 0,0 0 0 0 0,0 0-1 0 0,0 0 1 0 0,0 0 0 0 0,0 0-1 0 0,1 1 1 0 0,-1-1-1 0 0,0 0 1 0 0,0 0 0 0 0,0 0-1 0 0,0 0 1 0 0,0 0 0 0 0,0 0-1 0 0,1 0 1 0 0,-1 0-1 0 0,0 0 1 0 0,0 0 0 0 0,0 0-1 0 0,0 1 1 0 0,1-1 0 0 0,11 7-834 0 0,10-9 289 0 0,-1-1 0 0 0,1 0 0 0 0,-1-2 0 0 0,29-10 0 0 0,7-1-976 0 0,-13 6 1380 0 0,1 1 0 0 0,-1 2 0 0 0,71-1 0 0 0,-104 8 495 0 0,9 0 1447 0 0,37-4 0 0 0,-53 3-1666 0 0,1 1 1 0 0,-1-1-1 0 0,0 0 1 0 0,0 0-1 0 0,0-1 0 0 0,0 1 1 0 0,0-1-1 0 0,0 0 1 0 0,0 0-1 0 0,-1 0 1 0 0,1 0-1 0 0,-1-1 1 0 0,1 0-1 0 0,-1 1 1 0 0,3-5-1 0 0,-5 7-144 0 0,-1 0-1 0 0,0-1 1 0 0,0 1-1 0 0,0 0 1 0 0,0-1-1 0 0,1 1 1 0 0,-1 0-1 0 0,0 0 1 0 0,0-1-1 0 0,0 1 1 0 0,0 0-1 0 0,0-1 1 0 0,0 1-1 0 0,0 0 1 0 0,0-1-1 0 0,0 1 1 0 0,0 0-1 0 0,0-1 1 0 0,0 1-1 0 0,0 0 1 0 0,0-1-1 0 0,0 1 1 0 0,0 0-1 0 0,0-1 1 0 0,0 1-1 0 0,0 0 1 0 0,0-1-1 0 0,0 1 1 0 0,-1 0-1 0 0,1 0 1 0 0,0-1-1 0 0,0 1 1 0 0,0 0-1 0 0,-1 0 1 0 0,1-1-1 0 0,0 1 1 0 0,-16-8-1278 0 0,-18 2-782 0 0,1 6 1068 0 0,-37 3 0 0 0,-30 0 1049 0 0,83-4 353 0 0,-1-1 0 0 0,1 0 0 0 0,0-1-1 0 0,0-1 1 0 0,0 0 0 0 0,-19-9-1 0 0,1 1 2091 0 0,34 11-2255 0 0,-1 0 1 0 0,0 1-1 0 0,1-1 0 0 0,-1 1 1 0 0,0 0-1 0 0,1-1 0 0 0,-1 1 1 0 0,0 0-1 0 0,0 0 1 0 0,1 0-1 0 0,-1 0 0 0 0,0 1 1 0 0,0-1-1 0 0,1 0 0 0 0,-1 1 1 0 0,-3 0-1 0 0,4 2-201 0 0,1 0 0 0 0,-1 0 0 0 0,1 0 0 0 0,0-1 0 0 0,-1 1 0 0 0,1 0-1 0 0,0 0 1 0 0,1 0 0 0 0,-1 0 0 0 0,1 0 0 0 0,-1 0 0 0 0,1-1 0 0 0,1 4 0 0 0,-1 1-2 0 0,8 31-102 0 0,1 0-1 0 0,2-1 1 0 0,2-1 0 0 0,26 50 0 0 0,-39-83-26 0 0,0 0 1 0 0,1 0 0 0 0,0 0-1 0 0,-1 0 1 0 0,1 0-1 0 0,0-1 1 0 0,1 1-1 0 0,-1-1 1 0 0,0 1-1 0 0,1-1 1 0 0,-1 0-1 0 0,1 0 1 0 0,0 0 0 0 0,0 0-1 0 0,3 1 1 0 0,-4-3 8 0 0,0 1 0 0 0,0-1 0 0 0,0 0 0 0 0,0 0 0 0 0,0 0 0 0 0,0 0 0 0 0,0 0 0 0 0,1 0 0 0 0,-1 0 0 0 0,0-1 0 0 0,0 1 0 0 0,0-1 0 0 0,0 1 0 0 0,0-1 0 0 0,-1 0 0 0 0,1 0 0 0 0,0 0 0 0 0,0 0 0 0 0,0 0 0 0 0,-1-1 0 0 0,1 1 0 0 0,-1 0 0 0 0,1-1 0 0 0,-1 1 0 0 0,2-3 0 0 0,70-80-3351 0 0,-58 64 3440 0 0,1 0 1 0 0,1 2-1 0 0,1-1 1 0 0,0 2-1 0 0,34-24 1 0 0,-50 39 134 0 0,1 1 0 0 0,0 0 1 0 0,0-1-1 0 0,0 1 1 0 0,0 0-1 0 0,0 1 1 0 0,0-1-1 0 0,0 0 1 0 0,0 1-1 0 0,4 0 1 0 0,-6-1-33 0 0,0 1 1 0 0,0 0 0 0 0,0 0 0 0 0,0 1 0 0 0,-1-1 0 0 0,1 0 0 0 0,0 0 0 0 0,0 0 0 0 0,0 0 0 0 0,0 1 0 0 0,0-1 0 0 0,0 0 0 0 0,-1 1 0 0 0,1-1 0 0 0,0 1 0 0 0,0-1 0 0 0,-1 1-1 0 0,1-1 1 0 0,0 1 0 0 0,-1 0 0 0 0,1-1 0 0 0,0 1 0 0 0,-1 0 0 0 0,1 0 0 0 0,-1-1 0 0 0,1 1 0 0 0,-1 0 0 0 0,1 0 0 0 0,-1 0 0 0 0,0-1 0 0 0,0 1 0 0 0,1 0 0 0 0,-1 0-1 0 0,0 0 1 0 0,0 0 0 0 0,0 0 0 0 0,0 0 0 0 0,0 1 0 0 0,0-1 43 0 0,-1-1 0 0 0,1 1 1 0 0,0 0-1 0 0,-1-1 0 0 0,0 1 0 0 0,1-1 0 0 0,-1 1 0 0 0,1 0 1 0 0,-1-1-1 0 0,0 0 0 0 0,1 1 0 0 0,-1-1 0 0 0,0 1 0 0 0,1-1 0 0 0,-1 0 1 0 0,0 1-1 0 0,0-1 0 0 0,0 0 0 0 0,1 0 0 0 0,-1 0 0 0 0,0 1 1 0 0,0-1-1 0 0,0 0 0 0 0,1 0 0 0 0,-1 0 0 0 0,-1-1 0 0 0,-29 2 431 0 0,26-1-397 0 0,-1 0-167 0 0,1 1 0 0 0,-1 0-1 0 0,1 1 1 0 0,-1-1 0 0 0,1 1-1 0 0,0 0 1 0 0,0 0-1 0 0,0 1 1 0 0,0-1 0 0 0,0 1-1 0 0,0 0 1 0 0,1 1-1 0 0,-1-1 1 0 0,1 1 0 0 0,0 0-1 0 0,0 0 1 0 0,0 0 0 0 0,1 0-1 0 0,-1 1 1 0 0,1 0-1 0 0,0-1 1 0 0,1 1 0 0 0,-1 0-1 0 0,1 0 1 0 0,0 1-1 0 0,0-1 1 0 0,0 0 0 0 0,1 1-1 0 0,0-1 1 0 0,0 1 0 0 0,0-1-1 0 0,1 1 1 0 0,0 0-1 0 0,1 10 1 0 0,-1-15-5 0 0,0 0-1 0 0,0 0 1 0 0,0 0-1 0 0,0 1 1 0 0,1-1-1 0 0,-1 0 1 0 0,0 0 0 0 0,1 0-1 0 0,-1 0 1 0 0,1 1-1 0 0,-1-1 1 0 0,1 0-1 0 0,0 0 1 0 0,-1 0 0 0 0,1 0-1 0 0,0 0 1 0 0,0 0-1 0 0,0-1 1 0 0,0 1-1 0 0,-1 0 1 0 0,1 0 0 0 0,0-1-1 0 0,1 1 1 0 0,-1 0-1 0 0,0-1 1 0 0,0 1-1 0 0,0-1 1 0 0,0 1-1 0 0,0-1 1 0 0,0 0 0 0 0,1 1-1 0 0,-1-1 1 0 0,0 0-1 0 0,0 0 1 0 0,1 0-1 0 0,-1 0 1 0 0,0 0 0 0 0,0 0-1 0 0,0 0 1 0 0,1 0-1 0 0,-1-1 1 0 0,0 1-1 0 0,0 0 1 0 0,0-1 0 0 0,0 1-1 0 0,1-1 1 0 0,0 0-1 0 0,4-2 41 0 0,-1-1-1 0 0,1 1 1 0 0,-1-1-1 0 0,0 0 0 0 0,0 0 1 0 0,-1 0-1 0 0,7-8 1 0 0,4-7-66 0 0,21-40 0 0 0,-6 8 611 0 0,-31 59-390 0 0,0 0 0 0 0,1 0 0 0 0,0-1 0 0 0,0 1 0 0 0,0 0 0 0 0,1 0 0 0 0,1-1 0 0 0,-1 1 0 0 0,4 8 0 0 0,-4-13-289 0 0,0 0 1 0 0,1 0 0 0 0,0-1-1 0 0,-1 1 1 0 0,1 0 0 0 0,0-1-1 0 0,0 1 1 0 0,0-1 0 0 0,1 0-1 0 0,-1 0 1 0 0,0 0 0 0 0,1 0 0 0 0,-1 0-1 0 0,1 0 1 0 0,0-1 0 0 0,0 1-1 0 0,0-1 1 0 0,0 0 0 0 0,0 0-1 0 0,0 0 1 0 0,0 0 0 0 0,4 0 0 0 0,-1-1-716 0 0,1 0 0 0 0,-1 0 0 0 0,0-1 0 0 0,0 0 0 0 0,0 0 0 0 0,0-1 0 0 0,0 0 0 0 0,0 0 0 0 0,0 0 0 0 0,9-6 0 0 0,-4 3-2051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30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225 120 11506 0 0,'-2'-1'537'0'0,"-1"0"0"0"0,0 0 0 0 0,0 1 0 0 0,0-1 0 0 0,0 0 0 0 0,0 1-1 0 0,0 0 1 0 0,-5 0 0 0 0,-20 8-996 0 0,19-2-671 0 0,0-1 0 0 0,0 2 0 0 0,1-1-1 0 0,-8 9 1 0 0,-6 4 1284 0 0,4-5 266 0 0,8-7 247 0 0,1 0 0 0 0,0 1 0 0 0,1 0 0 0 0,-1 1 0 0 0,-8 11 0 0 0,15-17-658 0 0,1-1-1 0 0,-1 1 1 0 0,1 0 0 0 0,0 0-1 0 0,-1 0 1 0 0,1 0-1 0 0,1 0 1 0 0,-1 0 0 0 0,0 0-1 0 0,1 0 1 0 0,-1 0-1 0 0,1 0 1 0 0,0 0 0 0 0,0 0-1 0 0,0 0 1 0 0,1 0-1 0 0,-1 0 1 0 0,1 0 0 0 0,-1 0-1 0 0,1 0 1 0 0,0 0-1 0 0,0 0 1 0 0,1 0 0 0 0,2 5-1 0 0,-3-5-54 0 0,1 0-1 0 0,-1-1 1 0 0,1 1-1 0 0,0-1 1 0 0,-1 1-1 0 0,1-1 1 0 0,0 0-1 0 0,1 0 1 0 0,-1 1 0 0 0,0-1-1 0 0,1-1 1 0 0,-1 1-1 0 0,1 0 1 0 0,-1-1-1 0 0,1 1 1 0 0,0-1-1 0 0,-1 0 1 0 0,1 0-1 0 0,0 0 1 0 0,4 1-1 0 0,-2-2 41 0 0,0 0 0 0 0,0 0 0 0 0,0 0-1 0 0,0-1 1 0 0,0 0 0 0 0,0 0 0 0 0,0 0-1 0 0,0-1 1 0 0,0 0 0 0 0,-1 0 0 0 0,9-4-1 0 0,2-3 20 0 0,1 0 1 0 0,-1-1-1 0 0,-1-1 0 0 0,0-1 0 0 0,0 0 0 0 0,13-16 0 0 0,0-3 103 0 0,37-56-1 0 0,-54 73-123 0 0,-7 10 59 0 0,0 1-1 0 0,0-1 1 0 0,-1 0-1 0 0,1 0 1 0 0,-1 0-1 0 0,0 0 1 0 0,1-5-1 0 0,-2 7-7 0 0,-1 1 0 0 0,0 0 0 0 0,0-1 0 0 0,0 1-1 0 0,0-1 1 0 0,0 1 0 0 0,0 0 0 0 0,-1-1 0 0 0,1 1 0 0 0,0 0 0 0 0,-1-1-1 0 0,1 1 1 0 0,-1 0 0 0 0,1-1 0 0 0,-1 1 0 0 0,0 0 0 0 0,1 0 0 0 0,-1 0-1 0 0,0-1 1 0 0,0 1 0 0 0,0 0 0 0 0,0 0 0 0 0,0 0 0 0 0,0 1 0 0 0,0-1-1 0 0,0 0 1 0 0,-1 0 0 0 0,-1-1 0 0 0,-12-7 192 0 0,-1-1 0 0 0,0 2 0 0 0,0 0 0 0 0,-1 1 0 0 0,-20-5 0 0 0,31 10-339 0 0,-1 0-1 0 0,1 0 0 0 0,-1 1 1 0 0,1 0-1 0 0,-1 1 0 0 0,0-1 0 0 0,1 1 1 0 0,-1 0-1 0 0,1 1 0 0 0,-1 0 0 0 0,1 0 1 0 0,-1 0-1 0 0,1 1 0 0 0,-1 0 0 0 0,1 0 1 0 0,0 0-1 0 0,-8 5 0 0 0,10-4-302 0 0,1 0-1 0 0,-1 0 0 0 0,1 0 1 0 0,0 0-1 0 0,0 0 0 0 0,1 1 1 0 0,-1 0-1 0 0,1-1 0 0 0,-1 1 0 0 0,1 0 1 0 0,1 0-1 0 0,-1 0 0 0 0,0 0 1 0 0,1 0-1 0 0,0 1 0 0 0,0-1 1 0 0,-1 7-1 0 0,1 0-140 0 0,0-1 1 0 0,1 1-1 0 0,1 0 1 0 0,0-1-1 0 0,0 0 0 0 0,3 14 1 0 0,-1-12-1729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2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75 5353 0 0,'-15'-29'48'0'0,"14"26"-26"0"0,-1-1 1 0 0,1 0-1 0 0,-1 1 1 0 0,0-1-1 0 0,0 1 1 0 0,0-1-1 0 0,0 1 1 0 0,-1 0-1 0 0,1 0 1 0 0,-1 0-1 0 0,0 0 1 0 0,-4-3-1 0 0,6 6 67 0 0,1 0-1 0 0,-1 0 0 0 0,1 0 1 0 0,-1 0-1 0 0,1 0 1 0 0,-1 0-1 0 0,1 0 1 0 0,-1 1-1 0 0,1-1 0 0 0,-1 0 1 0 0,1 0-1 0 0,-1 0 1 0 0,1 1-1 0 0,0-1 0 0 0,-1 0 1 0 0,1 0-1 0 0,-1 1 1 0 0,1-1-1 0 0,0 0 1 0 0,-1 1-1 0 0,1-1 0 0 0,0 1 1 0 0,-1-1-1 0 0,1 0 1 0 0,0 1-1 0 0,0-1 0 0 0,-1 1 1 0 0,1-1-1 0 0,0 1 1 0 0,0-1-1 0 0,0 1 0 0 0,0-1 1 0 0,0 1-1 0 0,0-1 1 0 0,0 1-1 0 0,0-1 1 0 0,0 1-1 0 0,0-1 0 0 0,0 0 1 0 0,0 1-1 0 0,0-1 1 0 0,0 1-1 0 0,0 0 0 0 0,1 27 809 0 0,-1-25-759 0 0,1 14-87 0 0,-1-1 0 0 0,-1 1 0 0 0,-1-1 0 0 0,0 0 0 0 0,-1 1 0 0 0,-1-1-1 0 0,-1-1 1 0 0,0 1 0 0 0,-1 0 0 0 0,0-1 0 0 0,-2-1 0 0 0,1 1 0 0 0,-18 22 0 0 0,-10 9 51 0 0,-1-1 0 0 0,-67 60 0 0 0,67-69 94 0 0,10-20-53 0 0,17-11 126 0 0,13-8 318 0 0,2 1-578 0 0,-1 0-1 0 0,1 0 1 0 0,0 1-1 0 0,0 0 1 0 0,0 0-1 0 0,0 0 1 0 0,0 0-1 0 0,0 1 1 0 0,0 0-1 0 0,0 1 1 0 0,0-1-1 0 0,0 1 1 0 0,0 0-1 0 0,0 0 1 0 0,-1 1-1 0 0,11 4 1 0 0,9 4-79 0 0,-1 2 1 0 0,34 22-1 0 0,-35-21 74 0 0,24 16-46 0 0,-11-6 140 0 0,53 24-1 0 0,-79-42-40 0 0,1 0-1 0 0,1-1 1 0 0,-1-1-1 0 0,1 0 0 0 0,-1 0 1 0 0,1-1-1 0 0,0-1 1 0 0,0 0-1 0 0,19-1 1 0 0,-30 0-146 0 0,1 0 0 0 0,0 0 1 0 0,-1 0-1 0 0,1 0 1 0 0,-1 0-1 0 0,1-1 0 0 0,-1 1 1 0 0,1-1-1 0 0,-1 1 1 0 0,1-1-1 0 0,-1 0 0 0 0,1 1 1 0 0,-1-1-1 0 0,0 0 1 0 0,1 0-1 0 0,-1 0 1 0 0,0 0-1 0 0,0 0 0 0 0,0 0 1 0 0,0 0-1 0 0,0 0 1 0 0,0-1-1 0 0,0 1 0 0 0,0 0 1 0 0,1-2-1 0 0,-2 0-361 0 0,1 0 1 0 0,-1 0-1 0 0,1 0 0 0 0,-1 0 0 0 0,0 0 0 0 0,0 0 0 0 0,0 0 1 0 0,-1 0-1 0 0,1 0 0 0 0,-1 0 0 0 0,0 0 0 0 0,-1-5 0 0 0,-3-6-2455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3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4849 0 0,'28'20'724'0'0,"-25"-18"-446"0"0,1 0 1 0 0,-1 0 0 0 0,0 0-1 0 0,0 1 1 0 0,0-1 0 0 0,0 1-1 0 0,0 0 1 0 0,-1 0 0 0 0,1 0-1 0 0,-1 0 1 0 0,1 0 0 0 0,1 4-1 0 0,6 16 678 0 0,-1 0 0 0 0,8 34 0 0 0,-9-30-490 0 0,14 35 1 0 0,-21-61-412 0 0,-1 0-1 0 0,1 0 0 0 0,0 0 1 0 0,0 0-1 0 0,0 0 0 0 0,0 0 1 0 0,0 0-1 0 0,0 0 1 0 0,0 0-1 0 0,0 0 0 0 0,0-1 1 0 0,0 1-1 0 0,0 0 1 0 0,1-1-1 0 0,-1 1 0 0 0,0-1 1 0 0,0 0-1 0 0,1 1 1 0 0,-1-1-1 0 0,0 0 0 0 0,1 0 1 0 0,-1 0-1 0 0,0 0 1 0 0,1 0-1 0 0,-1 0 0 0 0,0 0 1 0 0,1 0-1 0 0,-1 0 1 0 0,0-1-1 0 0,0 1 0 0 0,1 0 1 0 0,-1-1-1 0 0,0 1 1 0 0,0-1-1 0 0,0 0 0 0 0,1 1 1 0 0,0-2-1 0 0,10-4-46 0 0,0 0 0 0 0,19-16 0 0 0,-19 14-12 0 0,2-2-327 0 0,0 0 1 0 0,-1-1-1 0 0,0 0 0 0 0,-1-1 0 0 0,18-23 1 0 0,-22 25-564 0 0,-1-1 1 0 0,0 0 0 0 0,-1-1 0 0 0,0 1 0 0 0,-1-1 0 0 0,0 0-1 0 0,6-26 1 0 0,25-160-84 0 0,-37 198 982 0 0,1 0 0 0 0,0 0 0 0 0,0 0 1 0 0,0 0-1 0 0,0 0 0 0 0,0 0 0 0 0,0 0 1 0 0,0 0-1 0 0,0 0 0 0 0,0 0 0 0 0,0 0 1 0 0,-1 0-1 0 0,1 0 0 0 0,0 0 0 0 0,0 0 1 0 0,0 0-1 0 0,0 0 0 0 0,0 0 0 0 0,0 0 1 0 0,0 0-1 0 0,0 0 0 0 0,0 0 0 0 0,0 0 1 0 0,0 0-1 0 0,-1 0 0 0 0,1 0 0 0 0,0 0 1 0 0,0 0-1 0 0,0 0 0 0 0,0 0 0 0 0,0 0 1 0 0,0 0-1 0 0,0-1 0 0 0,0 1 0 0 0,0 0 1 0 0,0 0-1 0 0,0 0 0 0 0,0 0 0 0 0,0 0 1 0 0,0 0-1 0 0,0 0 0 0 0,0 0 0 0 0,0 0 0 0 0,0 0 1 0 0,0-1-1 0 0,0 1 0 0 0,0 0 0 0 0,0 0 1 0 0,0 0-1 0 0,0 0 0 0 0,0 0 0 0 0,0 0 1 0 0,0 0-1 0 0,0 0 0 0 0,0 0 0 0 0,0 0 1 0 0,0 0-1 0 0,0-1 0 0 0,0 1 0 0 0,0 0 1 0 0,0 0-1 0 0,0 0 0 0 0,0 0 0 0 0,0 0 1 0 0,0 0-1 0 0,-7 8 565 0 0,-7 14 778 0 0,-3 11 817 0 0,-21 44 35 0 0,35-68-1993 0 0,-1-1-1 0 0,1 1 0 0 0,1 0 1 0 0,0 1-1 0 0,0-1 0 0 0,0 16 0 0 0,2-24-172 0 0,0-1-1 0 0,0 1 0 0 0,0-1 1 0 0,0 1-1 0 0,0 0 0 0 0,0-1 1 0 0,0 1-1 0 0,0-1 0 0 0,0 1 1 0 0,0-1-1 0 0,1 1 0 0 0,-1 0 0 0 0,0-1 1 0 0,0 1-1 0 0,1-1 0 0 0,-1 1 1 0 0,0-1-1 0 0,1 1 0 0 0,-1-1 1 0 0,0 0-1 0 0,1 1 0 0 0,-1-1 1 0 0,1 1-1 0 0,-1-1 0 0 0,1 0 0 0 0,-1 1 1 0 0,1-1-1 0 0,-1 0 0 0 0,1 1 1 0 0,20-3 562 0 0,20-19-218 0 0,-38 20-378 0 0,9-6-5 0 0,45-29-306 0 0,-53 32 290 0 0,0 1-1 0 0,0 0 0 0 0,0-1 0 0 0,0 0 0 0 0,-1 0 0 0 0,1 0 0 0 0,-1-1 0 0 0,0 1 0 0 0,0-1 0 0 0,2-4 0 0 0,-5 8 26 0 0,0 0 0 0 0,0 0-1 0 0,0-1 1 0 0,1 1 0 0 0,-1 0 0 0 0,0 0 0 0 0,0 0 0 0 0,-1 0 0 0 0,1 0 0 0 0,0 0 0 0 0,0 0-1 0 0,0 0 1 0 0,-1-1 0 0 0,1 1 0 0 0,-1 0 0 0 0,1 0 0 0 0,0 0 0 0 0,-1 0 0 0 0,0 1 0 0 0,1-1-1 0 0,-1 0 1 0 0,0 0 0 0 0,1 0 0 0 0,-1 0 0 0 0,0 1 0 0 0,0-1 0 0 0,0 0 0 0 0,0 0 0 0 0,0 1 0 0 0,0-1-1 0 0,1 1 1 0 0,-3-1 0 0 0,-40-18 68 0 0,27 13-94 0 0,11 4-160 0 0,-1 0-1 0 0,1 0 0 0 0,-1 0 0 0 0,1 1 0 0 0,-1 0 0 0 0,0 0 1 0 0,-6 0-1 0 0,-41 5-5872 0 0,42-5 3613 0 0,8-2-139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0:31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14819 0 0,'0'16'901'0'0,"2"0"-1"0"0,5 26 1 0 0,-4-28-1682 0 0,0-1 1 0 0,-1 1-1 0 0,-1 0 0 0 0,0 22 1 0 0,-6 9-193 0 0,2-29 1265 0 0,1 0 0 0 0,1 1 0 0 0,0-1 0 0 0,1 1-1 0 0,1-1 1 0 0,4 22 0 0 0,16 42-1471 0 0,-4-27-4186 0 0,-17-53 5325 0 0,0 0 0 0 0,0 0-1 0 0,0 0 1 0 0,0 0-1 0 0,0 0 1 0 0,0 0 0 0 0,0 0-1 0 0,0 0 1 0 0,0-1 0 0 0,0 1-1 0 0,0 0 1 0 0,0 0-1 0 0,0 0 1 0 0,0 0 0 0 0,1 0-1 0 0,-1 0 1 0 0,0 0-1 0 0,0 0 1 0 0,0 0 0 0 0,0 0-1 0 0,0 0 1 0 0,0 0-1 0 0,0 0 1 0 0,0 0 0 0 0,0-1-1 0 0,0 1 1 0 0,0 0-1 0 0,1 0 1 0 0,-1 0 0 0 0,0 0-1 0 0,0 0 1 0 0,0 0 0 0 0,0 0-1 0 0,0 0 1 0 0,0 0-1 0 0,0 0 1 0 0,0 0 0 0 0,0 0-1 0 0,1 0 1 0 0,-1 0-1 0 0,0 0 1 0 0,0 0 0 0 0,0 0-1 0 0,0 1 1 0 0,0-1-1 0 0,0 0 1 0 0,0 0 0 0 0,0 0-1 0 0,0 0 1 0 0,0 0-1 0 0,0 0 1 0 0,1 0 0 0 0,-1 0-1 0 0,0 0 1 0 0,0 0 0 0 0,0 0-1 0 0,0 0 1 0 0,0 0-1 0 0,0 0 1 0 0,0 0 0 0 0,0 1-1 0 0,0-1 1 0 0,0 0-1 0 0,0 0 1 0 0,0 0 0 0 0,0 0-1 0 0,0 0 1 0 0,5-13-363 0 0,2-16 937 0 0,-3-5 723 0 0,-3-34-1 0 0,-1 47-826 0 0,0 0-1 0 0,1 0 0 0 0,1 0 0 0 0,1 0 0 0 0,10-34 0 0 0,-12 53-342 0 0,0 0 1 0 0,0 0-1 0 0,1 1 1 0 0,-1-1-1 0 0,1 0 0 0 0,-1 0 1 0 0,1 1-1 0 0,-1-1 1 0 0,1 1-1 0 0,0-1 0 0 0,0 1 1 0 0,0 0-1 0 0,0-1 1 0 0,0 1-1 0 0,0 0 0 0 0,0 0 1 0 0,0 1-1 0 0,1-1 1 0 0,-1 0-1 0 0,0 1 0 0 0,0-1 1 0 0,1 1-1 0 0,-1 0 1 0 0,0 0-1 0 0,1 0 0 0 0,-1 0 1 0 0,0 0-1 0 0,1 0 1 0 0,-1 1-1 0 0,0-1 0 0 0,3 2 1 0 0,4 0-47 0 0,0 0 1 0 0,0 0 0 0 0,0 1 0 0 0,-1 1-1 0 0,1-1 1 0 0,14 10 0 0 0,-22-12-208 0 0,0-1 0 0 0,0 1 0 0 0,0 0 1 0 0,0 0-1 0 0,0-1 0 0 0,0 1 0 0 0,0 0 1 0 0,-1 0-1 0 0,1 0 0 0 0,0 0 0 0 0,0 0 1 0 0,-1 0-1 0 0,1 0 0 0 0,-1 1 0 0 0,1-1 1 0 0,-1 0-1 0 0,1 0 0 0 0,-1 0 1 0 0,0 0-1 0 0,0 1 0 0 0,0-1 0 0 0,1 0 1 0 0,-1 0-1 0 0,0 1 0 0 0,-1 1 0 0 0,1 0-136 0 0,-1 0-1 0 0,0 0 1 0 0,0 0-1 0 0,-1 0 0 0 0,1 0 1 0 0,-1 0-1 0 0,1 0 1 0 0,-1-1-1 0 0,-4 6 0 0 0,-2 1 11 0 0,-1 1 0 0 0,-1-2 0 0 0,0 1 0 0 0,-11 7 0 0 0,-3 1 319 0 0,12-8 21 0 0,0 0 1 0 0,-1-1-1 0 0,0 0 0 0 0,-22 9 0 0 0,48-23 491 0 0,0 0-1 0 0,0-1 0 0 0,13-9 0 0 0,35-19 315 0 0,-56 33-805 0 0,0 0 0 0 0,1 0 0 0 0,-1 0-1 0 0,1 1 1 0 0,-1-1 0 0 0,1 1 0 0 0,-1 1-1 0 0,1-1 1 0 0,8 1 0 0 0,-10 1-49 0 0,0-1 0 0 0,0 2 1 0 0,0-1-1 0 0,0 0 0 0 0,0 1 1 0 0,0 0-1 0 0,0-1 0 0 0,0 2 0 0 0,-1-1 1 0 0,1 0-1 0 0,-1 1 0 0 0,0-1 1 0 0,0 1-1 0 0,0 0 0 0 0,0 0 0 0 0,0 1 1 0 0,-1-1-1 0 0,1 0 0 0 0,-1 1 1 0 0,0-1-1 0 0,0 1 0 0 0,2 6 0 0 0,4 8 163 0 0,-1 1-1 0 0,-1 1 0 0 0,5 24 1 0 0,-10-39-71 0 0,1 0 85 0 0,-1 0 0 0 0,1 0 0 0 0,0 0 0 0 0,0 0 0 0 0,0 0 0 0 0,0 0 0 0 0,1-1 0 0 0,0 1 0 0 0,0-1 0 0 0,4 5 0 0 0,-5-8-112 0 0,-1 0 1 0 0,0 0-1 0 0,0-1 0 0 0,0 1 1 0 0,0 0-1 0 0,1 0 0 0 0,-1-1 1 0 0,0 1-1 0 0,1 0 1 0 0,-1-1-1 0 0,0 1 0 0 0,1-1 1 0 0,-1 0-1 0 0,1 1 0 0 0,-1-1 1 0 0,1 0-1 0 0,-1 0 1 0 0,1 0-1 0 0,-1 0 0 0 0,1 0 1 0 0,-1-1-1 0 0,0 1 0 0 0,1 0 1 0 0,-1 0-1 0 0,1-1 1 0 0,-1 1-1 0 0,0-1 0 0 0,1 0 1 0 0,-1 1-1 0 0,0-1 0 0 0,1 0 1 0 0,-1 0-1 0 0,0 0 1 0 0,0 0-1 0 0,0 0 0 0 0,0 0 1 0 0,0 0-1 0 0,0 0 1 0 0,0 0-1 0 0,0 0 0 0 0,1-2 1 0 0,26-24 261 0 0,-23 23-312 0 0,0 0 1 0 0,0 0-1 0 0,0 0 1 0 0,-1-1 0 0 0,0 1-1 0 0,0-1 1 0 0,0 0 0 0 0,-1 0-1 0 0,1-1 1 0 0,-1 1 0 0 0,0-1-1 0 0,2-7 1 0 0,-4 11-14 0 0,-1 1 1 0 0,0-1 0 0 0,0 0 0 0 0,0 1-1 0 0,0-1 1 0 0,0 1 0 0 0,-1-1-1 0 0,1 0 1 0 0,0 1 0 0 0,-1-1 0 0 0,1 1-1 0 0,-1-1 1 0 0,1 1 0 0 0,-1-1-1 0 0,0 1 1 0 0,0-1 0 0 0,0 1 0 0 0,0 0-1 0 0,0-1 1 0 0,-2-1 0 0 0,0 0 5 0 0,-1 0 1 0 0,1 1 0 0 0,-1-1-1 0 0,0 1 1 0 0,0 0 0 0 0,0 0-1 0 0,-7-2 1 0 0,-3-1 13 0 0,0 2-1 0 0,-1 0 1 0 0,-25-3 0 0 0,25 6-476 0 0,0 0 0 0 0,1 1 0 0 0,-1 0 1 0 0,0 1-1 0 0,0 1 0 0 0,-15 5 0 0 0,-83 33-4538 0 0,87-31 4293 0 0,16-5-2668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2:03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1083 397 7314 0 0,'-9'31'4159'0'0,"7"-21"-4078"0"0,-1-1-1 0 0,0 1 1 0 0,0-1-1 0 0,-1 0 1 0 0,0 0-1 0 0,-1-1 1 0 0,0 1-1 0 0,0-1 1 0 0,-1 0-1 0 0,-12 15 1 0 0,-8-1-95 0 0,-1-1 0 0 0,0 0 0 0 0,-55 28 1 0 0,24-19 220 0 0,-64 23 1 0 0,118-52-202 0 0,-186 63 346 0 0,170-59-292 0 0,0-1-1 0 0,-1 0 1 0 0,1-2 0 0 0,-1 0 0 0 0,1-2 0 0 0,-1 0 0 0 0,-35-5 0 0 0,43 2-23 0 0,1-1 0 0 0,0-1 0 0 0,0 1 1 0 0,0-2-1 0 0,0 0 0 0 0,1 0 0 0 0,-1-1 0 0 0,2 0 0 0 0,-1-1 0 0 0,1 0 0 0 0,0-1 0 0 0,1 0 0 0 0,0-1 0 0 0,1 0 0 0 0,0 0 0 0 0,0-1 0 0 0,-6-11 0 0 0,1-1 110 0 0,0 0 0 0 0,2-1 0 0 0,1-1 0 0 0,1 0 0 0 0,1 0-1 0 0,1-1 1 0 0,-6-37 0 0 0,11 46-108 0 0,1-1 0 0 0,0 0 0 0 0,1 1 0 0 0,1-1 0 0 0,1 1 0 0 0,0-1-1 0 0,1 1 1 0 0,1 0 0 0 0,0 0 0 0 0,2 0 0 0 0,0 1 0 0 0,1 0 0 0 0,16-29 0 0 0,-15 32-40 0 0,1 2-1 0 0,0-1 1 0 0,0 1 0 0 0,1 0 0 0 0,0 1 0 0 0,1 0-1 0 0,0 1 1 0 0,1 0 0 0 0,0 1 0 0 0,0 0-1 0 0,1 1 1 0 0,0 0 0 0 0,0 1 0 0 0,1 1-1 0 0,-1 0 1 0 0,1 1 0 0 0,16-3 0 0 0,6 1-70 0 0,-1 2 1 0 0,1 2 0 0 0,0 1-1 0 0,51 6 1 0 0,-15 4 117 0 0,84 21-1 0 0,-140-26 34 0 0,0 1 1 0 0,0 0-1 0 0,-1 1 0 0 0,0 1 1 0 0,0 0-1 0 0,-1 1 1 0 0,1 0-1 0 0,-2 1 0 0 0,1 1 1 0 0,20 20-1 0 0,-27-23-85 0 0,1 2 0 0 0,-1-1 0 0 0,-1 1 0 0 0,0 0-1 0 0,0 1 1 0 0,-1-1 0 0 0,0 1 0 0 0,0 0 0 0 0,-1 0 0 0 0,-1 1 0 0 0,0-1 0 0 0,0 1 0 0 0,-1 0 0 0 0,0-1-1 0 0,-1 1 1 0 0,0 0 0 0 0,-1 12 0 0 0,-1-1-150 0 0,-1 0 0 0 0,-1-1 0 0 0,-1 1 0 0 0,-10 30-1 0 0,8-37-501 0 0,0 0-1 0 0,-11 21 0 0 0,11-26-476 0 0,0 0 0 0 0,-1-1 0 0 0,0 0 0 0 0,-9 9 0 0 0,-1-3-3430 0 0,16-13 2365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2:04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1 147 7282 0 0,'23'15'9296'0'0,"8"-6"-7346"0"0,33 0-2886 0 0,-59-9 1513 0 0,75 5-23 0 0,-1-4-1 0 0,113-13 0 0 0,158-39-265 0 0,-247 35-151 0 0,45-9-85 0 0,253-36 1363 0 0,-367 55-613 0 0,-22 2-1921 0 0,-11 4 973 0 0,-1 0 0 0 0,0 0 1 0 0,0 0-1 0 0,0 0 0 0 0,0 0 0 0 0,0 0 1 0 0,0 0-1 0 0,1 0 0 0 0,-1 0 0 0 0,0 0 1 0 0,0-1-1 0 0,0 1 0 0 0,0 0 0 0 0,0 0 1 0 0,0 0-1 0 0,0 0 0 0 0,1 0 0 0 0,-1 0 0 0 0,0 0 1 0 0,0 0-1 0 0,0 0 0 0 0,0-1 0 0 0,0 1 1 0 0,0 0-1 0 0,0 0 0 0 0,0 0 0 0 0,0 0 1 0 0,0 0-1 0 0,0 0 0 0 0,0-1 0 0 0,0 1 1 0 0,0 0-1 0 0,0 0 0 0 0,0 0 0 0 0,0 0 1 0 0,0 0-1 0 0,0-1 0 0 0,0 1 0 0 0,0 0 1 0 0,0 0-1 0 0,0 0 0 0 0,0 0 0 0 0,0 0 1 0 0,0 0-1 0 0,0 0 0 0 0,0-1 0 0 0,0 1 0 0 0,-1 0 1 0 0,1-3-6559 0 0,0 0 2227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2:06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37 8450 0 0,'-31'-5'5466'0'0,"2"-6"-3471"0"0,23 9-1966 0 0,1-1 0 0 0,-1 1 0 0 0,1 0 0 0 0,-1 1-1 0 0,0-1 1 0 0,0 1 0 0 0,0 0 0 0 0,1 0 0 0 0,-1 1 0 0 0,-7 0 0 0 0,-12 2 69 0 0,15-3-2317 0 0,10 1 2092 0 0,0 0-1 0 0,0 0 1 0 0,0 0 0 0 0,0 0 0 0 0,0 0 0 0 0,0 0 0 0 0,0 0 0 0 0,0 0-1 0 0,0 0 1 0 0,1 0 0 0 0,-1 0 0 0 0,0 0 0 0 0,0 0 0 0 0,0 0 0 0 0,0 0-1 0 0,0-1 1 0 0,0 1 0 0 0,0 0 0 0 0,0 0 0 0 0,0 0 0 0 0,0 0 0 0 0,0 0-1 0 0,0 0 1 0 0,0 0 0 0 0,0 0 0 0 0,0 0 0 0 0,0 0 0 0 0,0 0 0 0 0,1 0-1 0 0,-1 0 1 0 0,0-1 0 0 0,0 1 0 0 0,0 0 0 0 0,0 0 0 0 0,0 0 0 0 0,0 0-1 0 0,0 0 1 0 0,0 0 0 0 0,0 0 0 0 0,0 0 0 0 0,0 0 0 0 0,0 0 0 0 0,0 0-1 0 0,0-1 1 0 0,-1 1 0 0 0,1 0 0 0 0,0 0 0 0 0,0 0 0 0 0,0 0 0 0 0,0 0-1 0 0,0 0 1 0 0,0 0 0 0 0,0 0 0 0 0,0 0 0 0 0,0 0 0 0 0,0 0 0 0 0,0 0-1 0 0,0 0 1 0 0,0 0 0 0 0,0-1 0 0 0,0 1 0 0 0,0 0 0 0 0,-1 0 0 0 0,1 0-1 0 0,0 0 1 0 0,0 0 0 0 0,0 0 0 0 0,0 0 0 0 0,0 0 0 0 0,2-2-2921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9:19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1272 653 2361 0 0,'-2'2'124'0'0,"-1"-1"0"0"0,1 1 0 0 0,-1-1 0 0 0,1 0 1 0 0,-1 0-1 0 0,1 0 0 0 0,-1 0 0 0 0,1 0 1 0 0,-1-1-1 0 0,0 1 0 0 0,1-1 0 0 0,-4 0 1 0 0,-45 2 990 0 0,12 0-142 0 0,-256 45 487 0 0,-13-27-141 0 0,265-21-985 0 0,0-1-1 0 0,0-3 0 0 0,0-1 0 0 0,0-2 0 0 0,-45-15 0 0 0,73 17-300 0 0,0 0-1 0 0,1 0 1 0 0,0-1-1 0 0,0-1 0 0 0,0-1 1 0 0,1 0-1 0 0,0 0 0 0 0,1-2 1 0 0,0 1-1 0 0,0-2 1 0 0,1 1-1 0 0,1-1 0 0 0,0-1 1 0 0,-13-21-1 0 0,17 23-50 0 0,1 1 1 0 0,0-1-1 0 0,1 0 0 0 0,0-1 1 0 0,0 1-1 0 0,1 0 0 0 0,1-1 0 0 0,0 0 1 0 0,1 0-1 0 0,0 0 0 0 0,0 1 0 0 0,2-1 1 0 0,-1 0-1 0 0,1 0 0 0 0,1 0 0 0 0,0 1 1 0 0,1-1-1 0 0,0 0 0 0 0,1 1 0 0 0,6-13 1 0 0,-2 8 0 0 0,0 0-1 0 0,1 1 1 0 0,1-1 0 0 0,0 2 0 0 0,1 0 0 0 0,1 0 0 0 0,0 1 0 0 0,1 0 0 0 0,0 1-1 0 0,28-19 1 0 0,-21 18-3 0 0,1 2 0 0 0,0 1-1 0 0,0 0 1 0 0,1 2 0 0 0,0 0 0 0 0,0 1-1 0 0,45-6 1 0 0,-16 5-9 0 0,-1 2 0 0 0,1 2-1 0 0,0 3 1 0 0,81 7 0 0 0,-113-4 20 0 0,0 2 0 0 0,1 0-1 0 0,-2 0 1 0 0,1 2 0 0 0,-1 0-1 0 0,1 1 1 0 0,-2 1 0 0 0,1 1-1 0 0,-1 1 1 0 0,-1 0 0 0 0,0 1-1 0 0,0 0 1 0 0,-1 2 0 0 0,0 0 0 0 0,14 16-1 0 0,-16-12 60 0 0,0 1 0 0 0,-2 0 0 0 0,0 0 1 0 0,0 1-1 0 0,-2 1 0 0 0,0 0 0 0 0,-2 0 0 0 0,0 1 0 0 0,7 38 0 0 0,-11-43-33 0 0,-1 1-1 0 0,0-1 1 0 0,-1 1 0 0 0,-1 0 0 0 0,-1 0-1 0 0,0-1 1 0 0,-1 1 0 0 0,-1-1-1 0 0,0 1 1 0 0,-2-1 0 0 0,0 0 0 0 0,0 0-1 0 0,-10 18 1 0 0,13-31-235 0 0,1-1 0 0 0,-1 1 1 0 0,0-1-1 0 0,0 1 0 0 0,0-1 0 0 0,0 0 0 0 0,0 0 0 0 0,0 0 1 0 0,0 0-1 0 0,-1-1 0 0 0,1 1 0 0 0,-4 1 0 0 0,6-3 65 0 0,-1 1-1 0 0,1-1 1 0 0,-1 0-1 0 0,0 0 0 0 0,1 0 1 0 0,-1 0-1 0 0,1 1 1 0 0,-1-1-1 0 0,0 0 1 0 0,1 0-1 0 0,-1 0 0 0 0,0 0 1 0 0,1-1-1 0 0,-1 1 1 0 0,0 0-1 0 0,1 0 1 0 0,-1 0-1 0 0,1 0 0 0 0,-1 0 1 0 0,0-1-1 0 0,1 1 1 0 0,-2-1-1 0 0,2 0-2 0 0,-1 0 0 0 0,0 0 0 0 0,0 0 0 0 0,1 0 0 0 0,-1 0-1 0 0,1 0 1 0 0,-1 0 0 0 0,1 0 0 0 0,-1 0 0 0 0,1 0 0 0 0,-1-1 0 0 0,1 1 0 0 0,0 0-1 0 0,0 0 1 0 0,0 0 0 0 0,0-2 0 0 0,-1-6-1103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9:20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11 231 1920 0 0,'-11'7'4094'0'0,"29"-13"-3321"0"0,31-13-1019 0 0,7-6 377 0 0,192-77 752 0 0,-195 84-775 0 0,0 3 1 0 0,102-17-1 0 0,79 12 103 0 0,-199 20-645 0 0,0 1-1 0 0,0 2 1 0 0,0 1-1 0 0,56 15 1 0 0,-75-12-749 0 0,-15-7 1153 0 0,-1 0 0 0 0,0 1 0 0 0,0-1 0 0 0,0 0-1 0 0,0 0 1 0 0,0 0 0 0 0,0 0 0 0 0,0 0 0 0 0,0 1 0 0 0,1-1 0 0 0,-1 0 0 0 0,0 0 0 0 0,0 0 0 0 0,0 0 0 0 0,0 1 0 0 0,0-1 0 0 0,0 0 0 0 0,0 0 0 0 0,0 0-1 0 0,0 0 1 0 0,0 1 0 0 0,0-1 0 0 0,0 0 0 0 0,0 0 0 0 0,0 0 0 0 0,0 0 0 0 0,0 1 0 0 0,0-1 0 0 0,0 0 0 0 0,0 0 0 0 0,-1 0 0 0 0,1 0 0 0 0,0 0 0 0 0,0 1-1 0 0,0-1 1 0 0,0 0 0 0 0,0 0 0 0 0,0 0 0 0 0,0 0 0 0 0,-1 0 0 0 0,1 0 0 0 0,0 1 0 0 0,0-1 0 0 0,-2 1-101 0 0,0-1 0 0 0,0 1-1 0 0,0 0 1 0 0,1-1 0 0 0,-1 1 0 0 0,0-1 0 0 0,0 0-1 0 0,0 0 1 0 0,0 0 0 0 0,0 0 0 0 0,0 0 0 0 0,0 0 0 0 0,-2 0-1 0 0,-5-2-512 0 0,-1 1-8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19:20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1352 0 0,'10'1'4273'0'0,"12"-1"-2656"0"0,368 12-270 0 0,-276-10-1283 0 0,-54-2 59 0 0,69 9 0 0 0,-128-9-140 0 0,0 0 0 0 0,0 0 0 0 0,1 0-1 0 0,-1 0 1 0 0,0 0 0 0 0,0 1 0 0 0,0-1-1 0 0,0 0 1 0 0,1 1 0 0 0,-1-1 0 0 0,0 1-1 0 0,0-1 1 0 0,0 1 0 0 0,0 0 0 0 0,0-1 0 0 0,0 1-1 0 0,0 0 1 0 0,-1 0 0 0 0,3 1 0 0 0,-3-1 0 0 0,0 0 1 0 0,0 0 0 0 0,0 0 0 0 0,0-1 0 0 0,0 1-1 0 0,0 0 1 0 0,0 0 0 0 0,0 0 0 0 0,0 0 0 0 0,0-1-1 0 0,0 1 1 0 0,-1 0 0 0 0,1 0 0 0 0,0-1 0 0 0,-1 1-1 0 0,1 0 1 0 0,0 0 0 0 0,-1-1 0 0 0,1 1 0 0 0,-1 0-1 0 0,1-1 1 0 0,-1 1 0 0 0,-7 7-122 0 0,1 0 1 0 0,-1-1-1 0 0,-15 10 0 0 0,8-5 90 0 0,-109 111-334 0 0,91-87 305 0 0,17-20 129 0 0,1 0 0 0 0,-2-2 0 0 0,0 1-1 0 0,-1-2 1 0 0,0-1 0 0 0,-28 15 0 0 0,45-26-3 0 0,-1 0 0 0 0,0 0 1 0 0,1-1-1 0 0,-1 1 0 0 0,0 0 0 0 0,0-1 0 0 0,1 0 1 0 0,-1 1-1 0 0,0-1 0 0 0,0 0 0 0 0,0 0 0 0 0,1 0 1 0 0,-1 0-1 0 0,0 0 0 0 0,0 0 0 0 0,0-1 0 0 0,-2 0 1 0 0,3 1-16 0 0,0-1 1 0 0,0 0 0 0 0,0 1 0 0 0,0-1-1 0 0,0 0 1 0 0,0 0 0 0 0,0 0 0 0 0,1 0 0 0 0,-1 0-1 0 0,0 0 1 0 0,0 0 0 0 0,1 0 0 0 0,-1 0-1 0 0,1 0 1 0 0,-1 0 0 0 0,1-1 0 0 0,-1 1 0 0 0,1 0-1 0 0,-1-2 1 0 0,0-7 143 0 0,0 0 0 0 0,1 0-1 0 0,0-1 1 0 0,1 1 0 0 0,1-12 0 0 0,0-5 285 0 0,-7-351 71 0 0,5 391-5996 0 0,-5 27 2018 0 0,2-26 1954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20:22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2251 595 1640 0 0,'-2'-1'54'0'0,"1"1"0"0"0,0-1-1 0 0,-1 1 1 0 0,1 0 0 0 0,-1 0 0 0 0,1 0-1 0 0,-1 0 1 0 0,1 0 0 0 0,0 0-1 0 0,-1 0 1 0 0,1 0 0 0 0,-1 0 0 0 0,1 1-1 0 0,0-1 1 0 0,-1 0 0 0 0,1 1-1 0 0,0-1 1 0 0,-1 1 0 0 0,1 0 0 0 0,0 0-1 0 0,0-1 1 0 0,0 1 0 0 0,-1 0-1 0 0,1 0 1 0 0,0 0 0 0 0,0 0 0 0 0,0 0-1 0 0,0 0 1 0 0,1 0 0 0 0,-1 0-1 0 0,0 1 1 0 0,-1 1 0 0 0,0 3-46 0 0,0-1 0 0 0,1 0 0 0 0,-1 1-1 0 0,1 0 1 0 0,0-1 0 0 0,0 7 0 0 0,-1 0 137 0 0,2-11-126 0 0,0 0 1 0 0,-1 0 0 0 0,1 1 0 0 0,0-1-1 0 0,-1 0 1 0 0,0 0 0 0 0,1 0 0 0 0,-1 0-1 0 0,0 0 1 0 0,1 0 0 0 0,-1 0-1 0 0,0 0 1 0 0,0 0 0 0 0,0-1 0 0 0,0 1-1 0 0,0 0 1 0 0,0 0 0 0 0,0-1-1 0 0,0 1 1 0 0,0-1 0 0 0,0 1 0 0 0,0-1-1 0 0,-1 1 1 0 0,1-1 0 0 0,0 0-1 0 0,0 1 1 0 0,0-1 0 0 0,-1 0 0 0 0,1 0-1 0 0,-2 0 1 0 0,-5 1 149 0 0,-20 7 346 0 0,23-7-433 0 0,1 0 0 0 0,-1 0 0 0 0,1 0 0 0 0,-1 1 0 0 0,1-1 0 0 0,0 1 0 0 0,0 1 0 0 0,-7 3 1 0 0,1 2 68 0 0,5-4-69 0 0,0-1 0 0 0,0 1 0 0 0,0-1 0 0 0,0 0 0 0 0,0 0 0 0 0,-10 3 0 0 0,10-5-16 0 0,0 1 0 0 0,-1-1 0 0 0,1 1-1 0 0,0-1 1 0 0,0 1 0 0 0,0 1 0 0 0,0-1 0 0 0,1 1 0 0 0,-1 0-1 0 0,-6 5 1 0 0,9-6-48 0 0,-25 18 422 0 0,-31 17 1 0 0,39-25-200 0 0,-30 25 0 0 0,32-23-83 0 0,-1 0 0 0 0,-20 11 0 0 0,-82 50 421 0 0,-1 1-343 0 0,61-42-130 0 0,-136 65-4 0 0,94-54-95 0 0,-88 33 33 0 0,165-70-8 0 0,1-2-1 0 0,-1 0 1 0 0,-1-1-1 0 0,1-2 1 0 0,-50 1-1 0 0,59-5-6 0 0,0 0 0 0 0,0-1 0 0 0,0-1 0 0 0,0-1 0 0 0,0 0 0 0 0,1-1 1 0 0,-1-1-1 0 0,-26-14 0 0 0,22 8 0 0 0,0-1 1 0 0,1 0 0 0 0,1-2-1 0 0,0 0 1 0 0,-23-26 0 0 0,-3-14-6 0 0,2-1 0 0 0,2-2 1 0 0,-34-68-1 0 0,63 106-26 0 0,-141-242-23 0 0,138 236 28 0 0,1-1 1 0 0,1 0-1 0 0,-15-52 1 0 0,22 60 62 0 0,1-1 0 0 0,0 0 0 0 0,2-1 0 0 0,0 1 1 0 0,1-1-1 0 0,2-29 0 0 0,1 39-33 0 0,1 1 0 0 0,-1 0 0 0 0,1-1 0 0 0,1 1 0 0 0,0 1 0 0 0,1-1 0 0 0,-1 0 0 0 0,2 1 0 0 0,-1 0-1 0 0,2 0 1 0 0,-1 1 0 0 0,1 0 0 0 0,0 0 0 0 0,0 0 0 0 0,1 1 0 0 0,0 0 0 0 0,1 1 0 0 0,9-7 0 0 0,5-1-12 0 0,1 0 0 0 0,1 2 0 0 0,0 0 0 0 0,1 2 0 0 0,49-13 0 0 0,-26 6-15 0 0,-39 12 3 0 0,0 1 0 0 0,1 1 0 0 0,20-5 0 0 0,113-6 187 0 0,174 6 1 0 0,-271 7-151 0 0,1 3 0 0 0,-1 2 0 0 0,0 2-1 0 0,90 24 1 0 0,-119-25-32 0 0,-1 1-1 0 0,1 1 0 0 0,-1 1 1 0 0,0 0-1 0 0,-1 2 0 0 0,0 0 1 0 0,0 0-1 0 0,-1 1 0 0 0,0 1 1 0 0,-1 1-1 0 0,-1 0 0 0 0,0 1 1 0 0,-1 0-1 0 0,0 1 0 0 0,13 22 1 0 0,-14-15 8 0 0,0 0 0 0 0,-2 1 0 0 0,-1 0 1 0 0,0 0-1 0 0,-2 1 0 0 0,5 36 0 0 0,6 150 52 0 0,-16-182-66 0 0,0 8 21 0 0,-1-1-74 0 0,2-1 1 0 0,1 1-1 0 0,2-1 0 0 0,1 0 0 0 0,12 38 0 0 0,-15-66-54 0 0,-1 0 0 0 0,1 0-1 0 0,-1 0 1 0 0,2 0 0 0 0,-1-1 0 0 0,1 0 0 0 0,0 1 0 0 0,0-1 0 0 0,0-1-1 0 0,0 1 1 0 0,1-1 0 0 0,0 1 0 0 0,0-1 0 0 0,0-1 0 0 0,11 7-1 0 0,-11-8-122 0 0,1 0 0 0 0,-1 0 0 0 0,0-1 0 0 0,0 0-1 0 0,1 0 1 0 0,-1 0 0 0 0,0-1 0 0 0,1 1 0 0 0,-1-1-1 0 0,1-1 1 0 0,-1 1 0 0 0,0-1 0 0 0,1 0 0 0 0,-1 0-1 0 0,0 0 1 0 0,0-1 0 0 0,1 0 0 0 0,-1 0 0 0 0,5-3-1 0 0,11-8-502 0 0,0 0-1 0 0,-1-2 0 0 0,-1 0 1 0 0,0-1-1 0 0,-1-1 0 0 0,22-28 1 0 0,-15 16-265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20:22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0 302 2088 0 0,'69'-23'2904'0'0,"18"-12"-2510"0"0,1 3 0 0 0,1 4 0 0 0,141-25 0 0 0,285-16 818 0 0,-486 66-1117 0 0,132-17 37 0 0,179-14-36 0 0,-311 32-258 0 0,-19 1-129 0 0,-1 0 0 0 0,1 0 0 0 0,0 1 1 0 0,0 1-1 0 0,0-1 0 0 0,13 4 0 0 0,-84-2-4080 0 0,43-2 3333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3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 8762 0 0,'-2'1'133'0'0,"0"1"0"0"0,-1-1 0 0 0,1 1 0 0 0,0 0 0 0 0,0-1 0 0 0,0 1 1 0 0,0 0-1 0 0,0 0 0 0 0,0 1 0 0 0,1-1 0 0 0,-1 0 0 0 0,1 0 0 0 0,0 1 0 0 0,-1-1 0 0 0,0 4 0 0 0,-10 44-354 0 0,10-42 162 0 0,1 1 0 0 0,-1 0 0 0 0,-1 0 1 0 0,-6 15-1 0 0,-18 19 23 0 0,20-35 207 0 0,1 1 0 0 0,0 0 0 0 0,1 0 1 0 0,0 0-1 0 0,1 1 0 0 0,0-1 0 0 0,-5 17 0 0 0,9-25-161 0 0,0-1-1 0 0,0 1 1 0 0,0-1 0 0 0,0 1-1 0 0,0 0 1 0 0,0-1-1 0 0,0 1 1 0 0,0-1-1 0 0,0 1 1 0 0,0 0 0 0 0,0-1-1 0 0,0 1 1 0 0,0 0-1 0 0,0-1 1 0 0,1 1 0 0 0,-1-1-1 0 0,0 1 1 0 0,0-1-1 0 0,1 1 1 0 0,-1-1-1 0 0,0 1 1 0 0,1-1 0 0 0,-1 1-1 0 0,1-1 1 0 0,-1 1-1 0 0,1-1 1 0 0,-1 0 0 0 0,1 1-1 0 0,-1-1 1 0 0,1 1-1 0 0,22 1-54 0 0,22-13-376 0 0,-45 11 418 0 0,38-13 235 0 0,0-2-1 0 0,-1-1 1 0 0,-1-2-1 0 0,49-32 1 0 0,-84 49-169 0 0,0 1 0 0 0,0-1 0 0 0,0 1 0 0 0,0-1 0 0 0,0 0 0 0 0,0 0 1 0 0,-1 0-1 0 0,1 1 0 0 0,0-1 0 0 0,-1 0 0 0 0,1 0 0 0 0,0 0 0 0 0,-1 0 0 0 0,1 0 1 0 0,-1 0-1 0 0,0 0 0 0 0,1 0 0 0 0,-1 0 0 0 0,0 0 0 0 0,0-1 0 0 0,1 1 0 0 0,-1 0 1 0 0,0 0-1 0 0,0 0 0 0 0,0 0 0 0 0,0 0 0 0 0,-1-2 0 0 0,0 1 22 0 0,0 0 0 0 0,0-1 0 0 0,0 1 0 0 0,0 0 1 0 0,0-1-1 0 0,-1 1 0 0 0,1 0 0 0 0,-1 0 0 0 0,0 0 0 0 0,0 0 0 0 0,-2-2 0 0 0,-4-2-10 0 0,0 0 0 0 0,0 1-1 0 0,0 0 1 0 0,0 0 0 0 0,-16-6-1 0 0,14 8-104 0 0,-1 1-1 0 0,1 0 0 0 0,-1 0 0 0 0,1 1 0 0 0,-1 0 0 0 0,0 1 1 0 0,1 0-1 0 0,-17 3 0 0 0,-87 21-1799 0 0,67-13-250 0 0,42-10 2027 0 0,-13 2-3842 0 0,15-6 1737 0 0,8-6 1356 0 0,-2 4-1714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20:23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2969 0 0,'12'4'475'0'0,"1"-1"0"0"0,0-1-1 0 0,-1 0 1 0 0,1-1 0 0 0,21 0 0 0 0,68-9-42 0 0,-32 1-271 0 0,378-30 81 0 0,-429 36-213 0 0,15-2 57 0 0,50 3 0 0 0,-75 0-75 0 0,0 1 1 0 0,0 0-1 0 0,0 1 1 0 0,-1 0-1 0 0,1 0 0 0 0,-1 1 1 0 0,1 0-1 0 0,-1 0 0 0 0,0 1 1 0 0,15 9-1 0 0,-21-11-14 0 0,1 1-1 0 0,0-1 1 0 0,-1 0-1 0 0,0 1 1 0 0,1 0 0 0 0,-1-1-1 0 0,0 1 1 0 0,0 0-1 0 0,-1 0 1 0 0,1 0 0 0 0,0 1-1 0 0,-1-1 1 0 0,0 0-1 0 0,2 7 1 0 0,-2-3-44 0 0,-1-1 1 0 0,1 0 0 0 0,-1 1-1 0 0,0-1 1 0 0,-1 1 0 0 0,1-1-1 0 0,-3 11 1 0 0,-4 7-192 0 0,-1-1 0 0 0,-1 0 1 0 0,-16 29-1 0 0,15-32 114 0 0,-24 48 71 0 0,-2-2 0 0 0,-4-1 0 0 0,-71 89 1 0 0,102-143 68 0 0,0 0 0 0 0,-1-1 0 0 0,0 0 1 0 0,-1-1-1 0 0,0 0 0 0 0,-1-1 0 0 0,0 0 1 0 0,0 0-1 0 0,0-2 0 0 0,-1 1 0 0 0,-14 4 1 0 0,25-11-17 0 0,0 0 1 0 0,1 0 0 0 0,-1 0 0 0 0,0 0 0 0 0,0 0 0 0 0,0-1 0 0 0,0 1 0 0 0,0 0 0 0 0,0-1 0 0 0,1 0 0 0 0,-1 1 0 0 0,0-1 0 0 0,0 0-1 0 0,1 0 1 0 0,-1 0 0 0 0,1 0 0 0 0,-1 0 0 0 0,1 0 0 0 0,-1 0 0 0 0,1-1 0 0 0,0 1 0 0 0,-1 0 0 0 0,1-1 0 0 0,0 1 0 0 0,0-1 0 0 0,0 0 0 0 0,0 1-1 0 0,0-1 1 0 0,0 0 0 0 0,0-3 0 0 0,-3-4 10 0 0,0-1 0 0 0,0 0 0 0 0,1 0-1 0 0,-1-12 1 0 0,1-7 492 0 0,1 1-1 0 0,2-1 1 0 0,5-54-1 0 0,0 16 269 0 0,-3 28-393 0 0,-2 0-1 0 0,-2 1 0 0 0,-8-55 1 0 0,7 78-316 0 0,0 1 1 0 0,-1-1 0 0 0,-1 1-1 0 0,-1 0 1 0 0,0 0 0 0 0,0 0 0 0 0,-1 1-1 0 0,-1 0 1 0 0,0 0 0 0 0,-1 1-1 0 0,-19-20 1 0 0,20 24-54 0 0,1 0 0 0 0,0-1 1 0 0,0 0-1 0 0,0 0 0 0 0,-5-11 0 0 0,12 18-77 0 0,-1 1-1 0 0,1-1 0 0 0,0 1 1 0 0,0-1-1 0 0,0 1 1 0 0,-1-1-1 0 0,2 1 0 0 0,-1-1 1 0 0,0 1-1 0 0,0-1 1 0 0,0 1-1 0 0,1-1 0 0 0,-1 1 1 0 0,1 0-1 0 0,-1-1 0 0 0,1 1 1 0 0,-1-1-1 0 0,1 1 1 0 0,0 0-1 0 0,0 0 0 0 0,0-1 1 0 0,0 1-1 0 0,0 0 0 0 0,0 0 1 0 0,0 0-1 0 0,2-2 1 0 0,39-31-4022 0 0,-25 22 2796 0 0,11-14-916 0 0,-12 9 1031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38:17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52 856 0 0,'12'-8'632'0'0,"9"1"-368"0"0,5-4-200 0 0,-6 2-216 0 0,-4 1-224 0 0,-1-1-480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38:18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173 209 2481 0 0,'-69'-20'1297'0'0,"69"20"-1286"0"0,0 0 0 0 0,0 0-1 0 0,0 0 1 0 0,0 1 0 0 0,1-1-1 0 0,-1 0 1 0 0,0 0 0 0 0,0 0 0 0 0,0 0-1 0 0,0 0 1 0 0,0 0 0 0 0,0 1-1 0 0,0-1 1 0 0,0 0 0 0 0,0 0 0 0 0,0 0-1 0 0,0 0 1 0 0,0 1 0 0 0,0-1-1 0 0,0 0 1 0 0,0 0 0 0 0,0 0 0 0 0,0 0-1 0 0,0 0 1 0 0,0 1 0 0 0,0-1-1 0 0,0 0 1 0 0,-1 0 0 0 0,1 0 0 0 0,0 0-1 0 0,0 0 1 0 0,0 0 0 0 0,0 1-1 0 0,0-1 1 0 0,0 0 0 0 0,0 0 0 0 0,0 0-1 0 0,-1 0 1 0 0,1 0 0 0 0,0 0-1 0 0,0 0 1 0 0,0 0 0 0 0,0 0 0 0 0,0 0-1 0 0,-1 0 1 0 0,1 1 0 0 0,0-1-1 0 0,0 0 1 0 0,0 0 0 0 0,0 0 0 0 0,0 0-1 0 0,-1 0 1 0 0,1 0 0 0 0,0 0-1 0 0,13 10 1491 0 0,14-6-947 0 0,1-1-1 0 0,0-1 1 0 0,52-3-1 0 0,84-18-313 0 0,-150 17-132 0 0,450-51 899 0 0,-338 41-591 0 0,-1-4 0 0 0,168-46 0 0 0,-240 48-238 0 0,92-20 448 0 0,-126 33-573 0 0,-28 8 38 0 0,-30 9 36 0 0,-24 1-122 0 0,-1-3 0 0 0,-99 10 0 0 0,49-9 3 0 0,64-9 3 0 0,0-2 1 0 0,-99-6 0 0 0,-99-26 334 0 0,42 4-69 0 0,157 19-264 0 0,0 3-1 0 0,0 2 0 0 0,-1 2 1 0 0,1 2-1 0 0,0 2 1 0 0,-58 16-1 0 0,102-21-12 0 0,-59 21-25 0 0,59-20 20 0 0,0 0-1 0 0,0 1 1 0 0,1-1-1 0 0,-1 1 1 0 0,1 0-1 0 0,-1 0 1 0 0,1 0-1 0 0,0 1 1 0 0,1 0-1 0 0,-6 5 1 0 0,9-9-40 0 0,0 0 1 0 0,0 1 0 0 0,0-1-1 0 0,0 0 1 0 0,0 0 0 0 0,0 0-1 0 0,0 0 1 0 0,0 0 0 0 0,-1 0-1 0 0,1 0 1 0 0,0 1 0 0 0,0-1-1 0 0,0 0 1 0 0,0 0 0 0 0,0 0-1 0 0,0 0 1 0 0,0 0 0 0 0,0 0-1 0 0,0 0 1 0 0,0 1 0 0 0,0-1-1 0 0,0 0 1 0 0,0 0 0 0 0,0 0-1 0 0,1 0 1 0 0,-1 0 0 0 0,0 0-1 0 0,0 0 1 0 0,0 1 0 0 0,0-1-1 0 0,0 0 1 0 0,0 0 0 0 0,0 0-1 0 0,0 0 1 0 0,0 0 0 0 0,0 0-1 0 0,0 0 1 0 0,0 0 0 0 0,1 0-1 0 0,-1 0 1 0 0,0 1 0 0 0,0-1-1 0 0,0 0 1 0 0,0 0 0 0 0,0 0-1 0 0,0 0 1 0 0,0 0 0 0 0,1 0-1 0 0,-1 0 1 0 0,0 0-1 0 0,0 0 1 0 0,0 0 0 0 0,0 0-1 0 0,0 0 1 0 0,0 0 0 0 0,1 0-1 0 0,-1 0 1 0 0,0 0 0 0 0,0 0-1 0 0,0 0 1 0 0,0 0 0 0 0,0 0-1 0 0,0 0 1 0 0,0-1 0 0 0,1 1-1 0 0,15-3-2157 0 0,16-8-211 0 0,41-25-1157 0 0,-49 23 2391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38:19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1851 702 2569 0 0,'8'-4'91'0'0,"0"0"1"0"0,0 0-1 0 0,0 1 1 0 0,1 0 0 0 0,-1 0-1 0 0,1 1 1 0 0,0 0 0 0 0,-1 1-1 0 0,1 0 1 0 0,0 0 0 0 0,0 1-1 0 0,0 0 1 0 0,9 2-1 0 0,-18-2-78 0 0,0 0-1 0 0,0 0 0 0 0,0 0 0 0 0,0 0 0 0 0,0 0 0 0 0,0 0 0 0 0,0 0 0 0 0,0 0 0 0 0,1 0 0 0 0,-1 0 0 0 0,0 0 1 0 0,0 0-1 0 0,0 0 0 0 0,0 0 0 0 0,0 0 0 0 0,0 0 0 0 0,0 0 0 0 0,0 0 0 0 0,0 0 0 0 0,0 1 0 0 0,0-1 0 0 0,0 0 0 0 0,1 0 1 0 0,-1 0-1 0 0,0 0 0 0 0,0 0 0 0 0,0 0 0 0 0,0 0 0 0 0,0 0 0 0 0,0 0 0 0 0,0 0 0 0 0,0 1 0 0 0,0-1 0 0 0,0 0 1 0 0,0 0-1 0 0,0 0 0 0 0,0 0 0 0 0,0 0 0 0 0,0 0 0 0 0,0 0 0 0 0,0 0 0 0 0,0 1 0 0 0,0-1 0 0 0,0 0 0 0 0,0 0 0 0 0,0 0 1 0 0,0 0-1 0 0,0 0 0 0 0,0 0 0 0 0,-1 0 0 0 0,1 0 0 0 0,0 0 0 0 0,0 0 0 0 0,0 0 0 0 0,0 1 0 0 0,0-1 0 0 0,0 0 1 0 0,0 0-1 0 0,0 0 0 0 0,0 0 0 0 0,0 0 0 0 0,0 0 0 0 0,-1 0 0 0 0,1 0 0 0 0,0 0 0 0 0,0 0 0 0 0,0 0 0 0 0,0 0 0 0 0,0 0 1 0 0,-12 7 693 0 0,-14 2 98 0 0,-411 47 213 0 0,292-42-922 0 0,125-12-81 0 0,-735 46 583 0 0,712-49-381 0 0,0-2-1 0 0,1-1 1 0 0,-1-3-1 0 0,1-1 1 0 0,-77-26-1 0 0,101 27-109 0 0,0-1 0 0 0,1-1 0 0 0,0-1 0 0 0,0 0 1 0 0,1-1-1 0 0,-22-19 0 0 0,28 20-43 0 0,0 0-1 0 0,1-1 1 0 0,0 0 0 0 0,0-1 0 0 0,1 0 0 0 0,1 0 0 0 0,0-1 0 0 0,0 0 0 0 0,-7-23 0 0 0,9 23-59 0 0,1-1 0 0 0,0 0 0 0 0,1 0 1 0 0,1 0-1 0 0,0 0 0 0 0,1 0 0 0 0,1 0 0 0 0,0 0 1 0 0,0-1-1 0 0,2 1 0 0 0,0 0 0 0 0,0 0 1 0 0,1 0-1 0 0,1 1 0 0 0,0-1 0 0 0,1 1 1 0 0,1 0-1 0 0,0 0 0 0 0,1 0 0 0 0,0 1 0 0 0,0 0 1 0 0,2 0-1 0 0,-1 1 0 0 0,2 0 0 0 0,-1 1 1 0 0,1 0-1 0 0,1 0 0 0 0,16-11 0 0 0,-4 4-32 0 0,1 2 0 0 0,1 0 0 0 0,0 2 0 0 0,1 1 0 0 0,0 0 0 0 0,30-7 0 0 0,-13 8-21 0 0,1 1 1 0 0,0 2-1 0 0,53-2 1 0 0,-9 4 5 0 0,0 5 0 0 0,0 3 1 0 0,115 17-1 0 0,-182-16 27 0 0,0 2 0 0 0,0 0-1 0 0,0 1 1 0 0,-1 1 0 0 0,1 1 0 0 0,-2 1 0 0 0,1 1 0 0 0,21 15-1 0 0,-31-18 4 0 0,0 0-1 0 0,-1 1 0 0 0,0 1 1 0 0,0 0-1 0 0,-1 0 0 0 0,0 0 1 0 0,-1 1-1 0 0,0 0 0 0 0,-1 1 1 0 0,0 0-1 0 0,0 0 0 0 0,-1 0 1 0 0,-1 0-1 0 0,0 1 0 0 0,5 22 1 0 0,-2 2 87 0 0,-3-1 0 0 0,0 0 0 0 0,-3 1 0 0 0,-1 0 0 0 0,-1-1 0 0 0,-7 36 1 0 0,6-58-64 0 0,-1-1 0 0 0,0 1 0 0 0,-1-1 1 0 0,0 0-1 0 0,-1-1 0 0 0,0 1 1 0 0,-1-1-1 0 0,-1 0 0 0 0,1 0 0 0 0,-2 0 1 0 0,1-1-1 0 0,-2-1 0 0 0,1 1 1 0 0,-19 15-1 0 0,24-23-277 0 0,-1 1-1 0 0,1-1 1 0 0,-1 0-1 0 0,1 0 1 0 0,-1 0 0 0 0,0 0-1 0 0,1-1 1 0 0,-1 0 0 0 0,0 1-1 0 0,-6 0 1 0 0,10-2 188 0 0,-1-1-1 0 0,1 1 1 0 0,0 0 0 0 0,0 0-1 0 0,0 0 1 0 0,0-1 0 0 0,0 1-1 0 0,0 0 1 0 0,0 0 0 0 0,0 0-1 0 0,0-1 1 0 0,-1 1 0 0 0,1 0-1 0 0,0 0 1 0 0,0 0-1 0 0,0-1 1 0 0,0 1 0 0 0,0 0-1 0 0,0 0 1 0 0,0-1 0 0 0,0 1-1 0 0,1 0 1 0 0,-1 0 0 0 0,0 0-1 0 0,0-1 1 0 0,0 1 0 0 0,0 0-1 0 0,0 0 1 0 0,0-1 0 0 0,0 1-1 0 0,0 0 1 0 0,1 0 0 0 0,-1 0-1 0 0,0 0 1 0 0,0-1 0 0 0,0 1-1 0 0,0 0 1 0 0,0 0 0 0 0,1 0-1 0 0,-1 0 1 0 0,0 0 0 0 0,0 0-1 0 0,0-1 1 0 0,1 1 0 0 0,-1 0-1 0 0,0 0 1 0 0,0 0 0 0 0,1 0-1 0 0,-1 0 1 0 0,0 0 0 0 0,0 0-1 0 0,0 0 1 0 0,1 0 0 0 0,11-3-1239 0 0,-5 2 161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6:38:21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2441 0 0,'-1'0'82'0'0,"0"1"1"0"0,0-1 0 0 0,1 1 0 0 0,-1-1 0 0 0,0 1 0 0 0,0-1 0 0 0,0 1 0 0 0,1-1 0 0 0,-1 1 0 0 0,0 0 0 0 0,1-1 0 0 0,-1 1 0 0 0,0 0 0 0 0,1-1 0 0 0,-1 1 0 0 0,1 0 0 0 0,-1 0 0 0 0,1 0 0 0 0,0 0 0 0 0,-1 0 0 0 0,1-1 0 0 0,0 1 0 0 0,-1 0 0 0 0,1 0 0 0 0,0 2 0 0 0,0-2-37 0 0,1 1 0 0 0,-1-1-1 0 0,0 1 1 0 0,1 0 0 0 0,0-1 0 0 0,-1 1 0 0 0,1-1 0 0 0,0 1 0 0 0,0-1 0 0 0,-1 0-1 0 0,1 1 1 0 0,0-1 0 0 0,2 2 0 0 0,4 4-44 0 0,1 0 0 0 0,0-1 0 0 0,14 9 0 0 0,-19-13 124 0 0,30 19 646 0 0,2-2-1 0 0,71 29 0 0 0,80 15 346 0 0,-85-31-957 0 0,388 132 192 0 0,13-3-302 0 0,-49-58-12 0 0,64 21 692 0 0,-82 62 468 0 0,-420-179-1186 0 0,21 11 73 0 0,74 23 1 0 0,-99-37-125 0 0,1-1-1 0 0,0-1 1 0 0,0 0 0 0 0,0 0 0 0 0,0-1 0 0 0,0-1 0 0 0,0 0 0 0 0,0-1-1 0 0,0 0 1 0 0,24-6 0 0 0,-35 7-53 0 0,0 0 0 0 0,1 0 0 0 0,-1-1 0 0 0,0 1 0 0 0,0-1 0 0 0,0 1 0 0 0,0-1 0 0 0,1 0 0 0 0,-1 1 0 0 0,0-1 0 0 0,0 0 0 0 0,0 0 0 0 0,0 0 0 0 0,-1 0 0 0 0,1 1 0 0 0,0-1 0 0 0,0-1 0 0 0,0 1 0 0 0,-1 0 0 0 0,1 0 0 0 0,-1 0 0 0 0,1 0 0 0 0,-1 0 0 0 0,1 0 0 0 0,0-3 0 0 0,-1 1-121 0 0,0 1 1 0 0,0-1-1 0 0,-1 0 1 0 0,1 1 0 0 0,0-1-1 0 0,-1 0 1 0 0,0 1-1 0 0,0-1 1 0 0,0 1-1 0 0,0-1 1 0 0,-2-3 0 0 0,-4-6-435 0 0,0 1 1 0 0,-1 0 0 0 0,-17-18 0 0 0,-238-231-2825 0 0,234 236 4218 0 0,-1 1 1 0 0,-1 1-1 0 0,-1 1 0 0 0,-58-27 1 0 0,84 46-312 0 0,1 0 0 0 0,0 0 0 0 0,-1 0 0 0 0,0 1 0 0 0,1 0 0 0 0,-1 0 0 0 0,-7 1 1 0 0,67 11 2922 0 0,25 0-2567 0 0,115 22-512 0 0,-124-17-234 0 0,79 22 13 0 0,-127-32-72 0 0,-1 2-1 0 0,0 1 1 0 0,-1 1-1 0 0,34 21 1 0 0,-50-29-50 0 0,0 1 0 0 0,0 0 1 0 0,0 0-1 0 0,-1 0 1 0 0,1 0-1 0 0,-1 1 1 0 0,1 0-1 0 0,-1 0 0 0 0,0-1 1 0 0,-1 2-1 0 0,1-1 1 0 0,3 8-1 0 0,-5-9 32 0 0,-1-1-1 0 0,0 1 1 0 0,0-1 0 0 0,0 1-1 0 0,0-1 1 0 0,0 1 0 0 0,0-1-1 0 0,-1 1 1 0 0,1-1 0 0 0,-1 0-1 0 0,1 1 1 0 0,-1-1-1 0 0,0 0 1 0 0,0 1 0 0 0,0-1-1 0 0,0 0 1 0 0,-1 0 0 0 0,1 0-1 0 0,0 0 1 0 0,-1 0-1 0 0,0 0 1 0 0,1 0 0 0 0,-1 0-1 0 0,0-1 1 0 0,0 1 0 0 0,-4 2-1 0 0,-75 57-15 0 0,45-35-29 0 0,2 1 0 0 0,-39 39 0 0 0,49-42-61 0 0,2 1 0 0 0,0 1 0 0 0,2 1 0 0 0,1 1 0 0 0,1 0 0 0 0,2 2 0 0 0,-24 57 0 0 0,25-44-147 0 0,8-18 478 0 0,-2 0 0 0 0,0-1 0 0 0,-16 28 0 0 0,24-50-176 0 0,0-1 0 0 0,1 0 0 0 0,-1 0 0 0 0,0 0 0 0 0,0 0-1 0 0,0 0 1 0 0,0 0 0 0 0,0 0 0 0 0,-1 0 0 0 0,1 0 0 0 0,0 0-1 0 0,0-1 1 0 0,-1 1 0 0 0,1 0 0 0 0,0-1 0 0 0,-1 1 0 0 0,1-1-1 0 0,0 1 1 0 0,-1-1 0 0 0,1 0 0 0 0,-1 0 0 0 0,1 1 0 0 0,-1-1-1 0 0,1 0 1 0 0,0 0 0 0 0,-1-1 0 0 0,1 1 0 0 0,-1 0 0 0 0,1 0 0 0 0,-1-1-1 0 0,1 1 1 0 0,0-1 0 0 0,-1 1 0 0 0,1-1 0 0 0,0 0 0 0 0,-1 1-1 0 0,-1-3 1 0 0,-1 1 116 0 0,0-1-1 0 0,0 0 1 0 0,0 0-1 0 0,1 0 0 0 0,-1 0 1 0 0,1-1-1 0 0,0 0 1 0 0,0 1-1 0 0,0-1 1 0 0,-2-5-1 0 0,-22-48 590 0 0,3-1-1 0 0,3-2 1 0 0,2 0-1 0 0,-20-118 0 0 0,24 62-463 0 0,-1-203-1 0 0,18 293-263 0 0,5-34 1 0 0,1-26-154 0 0,-8 85 29 0 0,0 1-1 0 0,0-1 1 0 0,0 0-1 0 0,0 1 1 0 0,0-1 0 0 0,0 0-1 0 0,0 1 1 0 0,0-1-1 0 0,0 1 1 0 0,0-1-1 0 0,0 0 1 0 0,-1 1-1 0 0,1-1 1 0 0,0 1-1 0 0,0-1 1 0 0,-1 0 0 0 0,1 1-1 0 0,0-1 1 0 0,-1 1-1 0 0,1-1 1 0 0,-1 1-1 0 0,1-1 1 0 0,0 1-1 0 0,-1 0 1 0 0,1-1-1 0 0,-1 1 1 0 0,1-1 0 0 0,-1 1-1 0 0,0 0 1 0 0,1 0-1 0 0,-1-1 1 0 0,1 1-1 0 0,-2 0 1 0 0,-21 2-7970 0 0,11 1 6479 0 0,4-2 525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2T01:19:03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5353 0 0,'3'1'99'0'0,"-1"0"0"0"0,0 1 0 0 0,0-1 1 0 0,0 0-1 0 0,0 1 0 0 0,0 0 0 0 0,0-1 0 0 0,0 1 0 0 0,0 0 0 0 0,0 0 0 0 0,-1 0 0 0 0,1 0 1 0 0,-1 1-1 0 0,0-1 0 0 0,1 0 0 0 0,-1 1 0 0 0,0-1 0 0 0,1 4 0 0 0,-2-1 10 0 0,1-1-1 0 0,-1 1 0 0 0,1-1 1 0 0,-1 0-1 0 0,0 1 0 0 0,-1-1 1 0 0,1 1-1 0 0,-1-1 1 0 0,0 1-1 0 0,-2 3 0 0 0,-3 11 317 0 0,-2-1-1 0 0,-1-1 0 0 0,-20 33 0 0 0,24-41-193 0 0,-5 6-24 0 0,1 1 1 0 0,1 0 0 0 0,0 1 0 0 0,-8 27 0 0 0,14-39-212 0 0,1-1 0 0 0,0 1 0 0 0,0 0 0 0 0,0-1 0 0 0,1 1-1 0 0,0 0 1 0 0,0 0 0 0 0,0-1 0 0 0,0 1 0 0 0,1 0 0 0 0,-1-1-1 0 0,1 1 1 0 0,0 0 0 0 0,1-1 0 0 0,-1 1 0 0 0,1-1 0 0 0,0 1 0 0 0,0-1-1 0 0,0 0 1 0 0,1 0 0 0 0,-1 0 0 0 0,1 0 0 0 0,4 3 0 0 0,-3-3-20 0 0,0-1 0 0 0,0 0 0 0 0,0 0 1 0 0,0-1-1 0 0,1 1 0 0 0,0-1 0 0 0,-1 0 0 0 0,1 0 1 0 0,0 0-1 0 0,0-1 0 0 0,0 0 0 0 0,0 0 0 0 0,6 1 1 0 0,11-1-64 0 0,41-1 1 0 0,-6-1 37 0 0,-52 1 54 0 0,0 1 0 0 0,0-1-1 0 0,-1 1 1 0 0,1 0 0 0 0,0 0 0 0 0,0 0 0 0 0,0 1-1 0 0,-1 0 1 0 0,1 0 0 0 0,5 3 0 0 0,-8-3 15 0 0,-1-1 1 0 0,0 0-1 0 0,1 1 1 0 0,-1-1-1 0 0,0 1 1 0 0,0-1-1 0 0,0 1 0 0 0,0-1 1 0 0,-1 1-1 0 0,1 0 1 0 0,0 0-1 0 0,-1-1 1 0 0,1 1-1 0 0,-1 0 1 0 0,1 0-1 0 0,-1 0 1 0 0,0-1-1 0 0,0 1 0 0 0,0 0 1 0 0,0 0-1 0 0,0 0 1 0 0,0 0-1 0 0,0-1 1 0 0,-1 1-1 0 0,1 0 1 0 0,-1 0-1 0 0,1 0 0 0 0,-1-1 1 0 0,0 1-1 0 0,-1 3 1 0 0,-5 9 176 0 0,-1-1-1 0 0,0 1 1 0 0,-1-2 0 0 0,0 1 0 0 0,-1-1 0 0 0,0 0-1 0 0,-1-1 1 0 0,-16 13 0 0 0,-3 5 127 0 0,43-38-2419 0 0,1 0-1 0 0,29-14 1 0 0,21-12 203 0 0,-28 9 1236 0 0,-23 17-1817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19AEA-210D-4CCF-AE8E-47AD46EA9728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483E0-3B83-4CA7-9E6E-640F359B9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2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1n.github.io/understanding-cnn/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visualize-filters-and-feature-maps-in-convolutional-neural-networks/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ustomize-your-training-loop-with-callbacks-9d93b415a602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0-255</a:t>
            </a:r>
            <a:r>
              <a:rPr lang="ko-KR" altLang="en-US" dirty="0"/>
              <a:t>사이의 값을 가지고 있음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data</a:t>
            </a:r>
            <a:r>
              <a:rPr lang="ko-KR" altLang="en-US" dirty="0"/>
              <a:t>로 적용해서 결과는 얻어지지만</a:t>
            </a:r>
            <a:r>
              <a:rPr lang="en-US" altLang="ko-KR" dirty="0"/>
              <a:t>, 0~1 </a:t>
            </a:r>
            <a:r>
              <a:rPr lang="ko-KR" altLang="en-US" dirty="0"/>
              <a:t>사이 값으로 </a:t>
            </a:r>
            <a:r>
              <a:rPr lang="ko-KR" altLang="en-US" dirty="0" err="1"/>
              <a:t>변형시켜놓고</a:t>
            </a:r>
            <a:r>
              <a:rPr lang="ko-KR" altLang="en-US" dirty="0"/>
              <a:t> </a:t>
            </a:r>
            <a:r>
              <a:rPr lang="en-US" altLang="ko-KR" dirty="0"/>
              <a:t>running</a:t>
            </a:r>
            <a:r>
              <a:rPr lang="ko-KR" altLang="en-US" dirty="0"/>
              <a:t>하면 </a:t>
            </a:r>
            <a:r>
              <a:rPr lang="ko-KR" altLang="en-US" dirty="0" err="1"/>
              <a:t>빨라짐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이러한 과정에 </a:t>
            </a:r>
            <a:r>
              <a:rPr lang="en-US" altLang="ko-KR" dirty="0"/>
              <a:t>normalization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83E0-3B83-4CA7-9E6E-640F359B9B7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9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/>
              <a:t>어떻게 하는지 모르겠음</a:t>
            </a:r>
            <a:r>
              <a:rPr lang="en-US" altLang="ko-KR" dirty="0"/>
              <a:t>! </a:t>
            </a:r>
            <a:r>
              <a:rPr lang="ko-KR" altLang="en-US" dirty="0" err="1"/>
              <a:t>ㅠ</a:t>
            </a:r>
            <a:r>
              <a:rPr lang="en-US" altLang="ko-KR" dirty="0"/>
              <a:t>.</a:t>
            </a:r>
            <a:r>
              <a:rPr lang="ko-KR" altLang="en-US" dirty="0" err="1"/>
              <a:t>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83E0-3B83-4CA7-9E6E-640F359B9B7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543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Normalize </a:t>
            </a:r>
            <a:r>
              <a:rPr lang="ko-KR" altLang="en-US" dirty="0" err="1"/>
              <a:t>안하면</a:t>
            </a:r>
            <a:r>
              <a:rPr lang="ko-KR" altLang="en-US" dirty="0"/>
              <a:t> 이렇게 됨 </a:t>
            </a:r>
            <a:endParaRPr lang="en-US" altLang="ko-KR" dirty="0"/>
          </a:p>
          <a:p>
            <a:r>
              <a:rPr lang="ko-KR" altLang="en-US" dirty="0"/>
              <a:t>느리고 </a:t>
            </a:r>
            <a:r>
              <a:rPr lang="en-US" altLang="ko-KR" dirty="0"/>
              <a:t>accuracy </a:t>
            </a:r>
            <a:r>
              <a:rPr lang="ko-KR" altLang="en-US" dirty="0"/>
              <a:t>떨어짐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83E0-3B83-4CA7-9E6E-640F359B9B7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69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83E0-3B83-4CA7-9E6E-640F359B9B7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43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-1~1</a:t>
            </a:r>
            <a:r>
              <a:rPr lang="ko-KR" altLang="en-US" dirty="0"/>
              <a:t>로 </a:t>
            </a:r>
            <a:r>
              <a:rPr lang="en-US" altLang="ko-KR" dirty="0"/>
              <a:t>normalize</a:t>
            </a:r>
            <a:r>
              <a:rPr lang="ko-KR" altLang="en-US" dirty="0"/>
              <a:t>하면 이렇게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83E0-3B83-4CA7-9E6E-640F359B9B7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57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83E0-3B83-4CA7-9E6E-640F359B9B7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56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Convolution filter</a:t>
            </a:r>
            <a:r>
              <a:rPr lang="ko-KR" altLang="en-US" dirty="0"/>
              <a:t>가 </a:t>
            </a:r>
            <a:r>
              <a:rPr lang="en-US" altLang="ko-KR" dirty="0"/>
              <a:t>5x5</a:t>
            </a:r>
            <a:r>
              <a:rPr lang="ko-KR" altLang="en-US" dirty="0" err="1"/>
              <a:t>일경우</a:t>
            </a:r>
            <a:r>
              <a:rPr lang="ko-KR" altLang="en-US" dirty="0"/>
              <a:t> </a:t>
            </a:r>
            <a:r>
              <a:rPr lang="en-US" altLang="ko-KR" dirty="0"/>
              <a:t>padding</a:t>
            </a:r>
            <a:r>
              <a:rPr lang="ko-KR" altLang="en-US" dirty="0"/>
              <a:t>을 </a:t>
            </a:r>
            <a:r>
              <a:rPr lang="en-US" altLang="ko-KR" dirty="0"/>
              <a:t>2</a:t>
            </a:r>
            <a:r>
              <a:rPr lang="ko-KR" altLang="en-US" dirty="0"/>
              <a:t>로 해야 </a:t>
            </a:r>
            <a:r>
              <a:rPr lang="en-US" altLang="ko-KR" dirty="0"/>
              <a:t>size </a:t>
            </a:r>
            <a:r>
              <a:rPr lang="ko-KR" altLang="en-US" dirty="0"/>
              <a:t>보존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5417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Padding</a:t>
            </a:r>
            <a:r>
              <a:rPr lang="ko-KR" altLang="en-US" dirty="0"/>
              <a:t> 안해준 경우 </a:t>
            </a:r>
            <a:r>
              <a:rPr lang="en-US" altLang="ko-KR" dirty="0"/>
              <a:t>C1</a:t>
            </a:r>
            <a:r>
              <a:rPr lang="ko-KR" altLang="en-US" dirty="0"/>
              <a:t>에서 </a:t>
            </a:r>
            <a:r>
              <a:rPr lang="en-US" altLang="ko-KR" dirty="0"/>
              <a:t>28x28</a:t>
            </a:r>
            <a:r>
              <a:rPr lang="ko-KR" altLang="en-US" dirty="0"/>
              <a:t>로 줄어듦</a:t>
            </a:r>
            <a:endParaRPr lang="en-US" altLang="ko-KR" dirty="0"/>
          </a:p>
          <a:p>
            <a:r>
              <a:rPr lang="en-US" altLang="ko-KR" dirty="0"/>
              <a:t>Filter 4</a:t>
            </a:r>
            <a:r>
              <a:rPr lang="ko-KR" altLang="en-US" dirty="0"/>
              <a:t>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4151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MSE: </a:t>
            </a:r>
            <a:r>
              <a:rPr lang="ko-KR" altLang="en-US" dirty="0"/>
              <a:t>나와야 할 값과 </a:t>
            </a:r>
            <a:r>
              <a:rPr lang="ko-KR" altLang="en-US" dirty="0" err="1"/>
              <a:t>나온값</a:t>
            </a:r>
            <a:r>
              <a:rPr lang="ko-KR" altLang="en-US" dirty="0"/>
              <a:t> 사이 차이에 대한 제곱</a:t>
            </a:r>
            <a:endParaRPr lang="en-US" altLang="ko-KR" dirty="0"/>
          </a:p>
          <a:p>
            <a:r>
              <a:rPr lang="en-US" altLang="ko-KR" dirty="0"/>
              <a:t>CE: </a:t>
            </a:r>
            <a:r>
              <a:rPr lang="ko-KR" altLang="en-US" dirty="0"/>
              <a:t>값이 정확하게 일지해야 하는지 여부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일반적으로 선택이 되어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001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https://cs231n.github.io/understanding-cnn/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83E0-3B83-4CA7-9E6E-640F359B9B7F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035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https://machinelearningmastery.com/how-to-visualize-filters-and-feature-maps-in-convolutional-neural-networks/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83E0-3B83-4CA7-9E6E-640F359B9B7F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0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아무거나 써도 되는데</a:t>
            </a:r>
            <a:r>
              <a:rPr lang="en-US" altLang="ko-KR" dirty="0"/>
              <a:t>, Adam </a:t>
            </a:r>
            <a:r>
              <a:rPr lang="ko-KR" altLang="en-US" dirty="0"/>
              <a:t>일반적으로 많이 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702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83E0-3B83-4CA7-9E6E-640F359B9B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81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근본 원인</a:t>
            </a:r>
            <a:r>
              <a:rPr lang="en-US" altLang="ko-KR" dirty="0"/>
              <a:t>: data</a:t>
            </a:r>
            <a:r>
              <a:rPr lang="ko-KR" altLang="en-US" dirty="0"/>
              <a:t>가 적어서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2388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https://towardsdatascience.com/customize-your-training-loop-with-callbacks-9d93b415a602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483E0-3B83-4CA7-9E6E-640F359B9B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167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 노드</a:t>
            </a:r>
            <a:r>
              <a:rPr lang="en-US" altLang="ko-KR" dirty="0"/>
              <a:t>: 784</a:t>
            </a:r>
            <a:r>
              <a:rPr lang="ko-KR" altLang="en-US" dirty="0"/>
              <a:t>개 </a:t>
            </a:r>
            <a:endParaRPr lang="en-US" altLang="ko-KR" dirty="0"/>
          </a:p>
          <a:p>
            <a:r>
              <a:rPr lang="ko-KR" altLang="en-US" dirty="0"/>
              <a:t>입력 </a:t>
            </a:r>
            <a:r>
              <a:rPr lang="en-US" altLang="ko-KR" dirty="0"/>
              <a:t>feature</a:t>
            </a:r>
            <a:r>
              <a:rPr lang="ko-KR" altLang="en-US" dirty="0"/>
              <a:t>의 개수가 많음 </a:t>
            </a:r>
            <a:endParaRPr lang="en-US" altLang="ko-KR" dirty="0"/>
          </a:p>
          <a:p>
            <a:r>
              <a:rPr lang="en-US" altLang="ko-KR" dirty="0"/>
              <a:t>Category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723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1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84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86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1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55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20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63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63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39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78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46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60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5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572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84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922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9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851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7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9819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40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075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648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174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7844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678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964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405749" y="5040689"/>
            <a:ext cx="9066742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48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379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3325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48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512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09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903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65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275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81038" y="839681"/>
            <a:ext cx="8543925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85" y="2122489"/>
            <a:ext cx="1295044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81038" y="6518167"/>
            <a:ext cx="1706146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2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4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3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97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108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3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E69E6-0C1D-4008-912F-BA4FD2C9F4D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CAC81-7976-4FB1-BB5E-1AB1AFDE19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20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49.png"/><Relationship Id="rId18" Type="http://schemas.openxmlformats.org/officeDocument/2006/relationships/customXml" Target="../ink/ink44.xml"/><Relationship Id="rId26" Type="http://schemas.openxmlformats.org/officeDocument/2006/relationships/customXml" Target="../ink/ink48.xml"/><Relationship Id="rId39" Type="http://schemas.openxmlformats.org/officeDocument/2006/relationships/image" Target="../media/image62.png"/><Relationship Id="rId3" Type="http://schemas.openxmlformats.org/officeDocument/2006/relationships/image" Target="../media/image44.png"/><Relationship Id="rId21" Type="http://schemas.openxmlformats.org/officeDocument/2006/relationships/image" Target="../media/image530.png"/><Relationship Id="rId34" Type="http://schemas.openxmlformats.org/officeDocument/2006/relationships/customXml" Target="../ink/ink52.xml"/><Relationship Id="rId7" Type="http://schemas.openxmlformats.org/officeDocument/2006/relationships/image" Target="../media/image46.png"/><Relationship Id="rId12" Type="http://schemas.openxmlformats.org/officeDocument/2006/relationships/customXml" Target="../ink/ink41.xml"/><Relationship Id="rId17" Type="http://schemas.openxmlformats.org/officeDocument/2006/relationships/image" Target="../media/image510.png"/><Relationship Id="rId25" Type="http://schemas.openxmlformats.org/officeDocument/2006/relationships/image" Target="../media/image55.png"/><Relationship Id="rId33" Type="http://schemas.openxmlformats.org/officeDocument/2006/relationships/image" Target="../media/image59.png"/><Relationship Id="rId38" Type="http://schemas.openxmlformats.org/officeDocument/2006/relationships/customXml" Target="../ink/ink54.xml"/><Relationship Id="rId2" Type="http://schemas.openxmlformats.org/officeDocument/2006/relationships/customXml" Target="../ink/ink36.xml"/><Relationship Id="rId16" Type="http://schemas.openxmlformats.org/officeDocument/2006/relationships/customXml" Target="../ink/ink43.xml"/><Relationship Id="rId20" Type="http://schemas.openxmlformats.org/officeDocument/2006/relationships/customXml" Target="../ink/ink45.xml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8.xml"/><Relationship Id="rId11" Type="http://schemas.openxmlformats.org/officeDocument/2006/relationships/image" Target="../media/image48.png"/><Relationship Id="rId24" Type="http://schemas.openxmlformats.org/officeDocument/2006/relationships/customXml" Target="../ink/ink47.xml"/><Relationship Id="rId32" Type="http://schemas.openxmlformats.org/officeDocument/2006/relationships/customXml" Target="../ink/ink51.xml"/><Relationship Id="rId37" Type="http://schemas.openxmlformats.org/officeDocument/2006/relationships/image" Target="../media/image61.png"/><Relationship Id="rId5" Type="http://schemas.openxmlformats.org/officeDocument/2006/relationships/image" Target="../media/image45.png"/><Relationship Id="rId15" Type="http://schemas.openxmlformats.org/officeDocument/2006/relationships/image" Target="../media/image500.png"/><Relationship Id="rId23" Type="http://schemas.openxmlformats.org/officeDocument/2006/relationships/image" Target="../media/image54.png"/><Relationship Id="rId28" Type="http://schemas.openxmlformats.org/officeDocument/2006/relationships/customXml" Target="../ink/ink49.xml"/><Relationship Id="rId36" Type="http://schemas.openxmlformats.org/officeDocument/2006/relationships/customXml" Target="../ink/ink53.xml"/><Relationship Id="rId10" Type="http://schemas.openxmlformats.org/officeDocument/2006/relationships/customXml" Target="../ink/ink40.xml"/><Relationship Id="rId19" Type="http://schemas.openxmlformats.org/officeDocument/2006/relationships/image" Target="../media/image520.png"/><Relationship Id="rId31" Type="http://schemas.openxmlformats.org/officeDocument/2006/relationships/image" Target="../media/image58.png"/><Relationship Id="rId4" Type="http://schemas.openxmlformats.org/officeDocument/2006/relationships/customXml" Target="../ink/ink37.xml"/><Relationship Id="rId9" Type="http://schemas.openxmlformats.org/officeDocument/2006/relationships/image" Target="../media/image47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56.png"/><Relationship Id="rId30" Type="http://schemas.openxmlformats.org/officeDocument/2006/relationships/customXml" Target="../ink/ink50.xml"/><Relationship Id="rId35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youtube.com/watch?v=tYxkIOTdeu8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customXml" Target="../ink/ink60.xml"/><Relationship Id="rId18" Type="http://schemas.openxmlformats.org/officeDocument/2006/relationships/image" Target="../media/image910.png"/><Relationship Id="rId26" Type="http://schemas.openxmlformats.org/officeDocument/2006/relationships/image" Target="../media/image95.png"/><Relationship Id="rId3" Type="http://schemas.openxmlformats.org/officeDocument/2006/relationships/customXml" Target="../ink/ink55.xml"/><Relationship Id="rId21" Type="http://schemas.openxmlformats.org/officeDocument/2006/relationships/customXml" Target="../ink/ink64.xml"/><Relationship Id="rId34" Type="http://schemas.openxmlformats.org/officeDocument/2006/relationships/image" Target="../media/image99.png"/><Relationship Id="rId7" Type="http://schemas.openxmlformats.org/officeDocument/2006/relationships/customXml" Target="../ink/ink57.xml"/><Relationship Id="rId12" Type="http://schemas.openxmlformats.org/officeDocument/2006/relationships/image" Target="../media/image88.png"/><Relationship Id="rId17" Type="http://schemas.openxmlformats.org/officeDocument/2006/relationships/customXml" Target="../ink/ink62.xml"/><Relationship Id="rId25" Type="http://schemas.openxmlformats.org/officeDocument/2006/relationships/customXml" Target="../ink/ink66.xml"/><Relationship Id="rId33" Type="http://schemas.openxmlformats.org/officeDocument/2006/relationships/customXml" Target="../ink/ink70.xml"/><Relationship Id="rId2" Type="http://schemas.openxmlformats.org/officeDocument/2006/relationships/image" Target="../media/image92.png"/><Relationship Id="rId16" Type="http://schemas.openxmlformats.org/officeDocument/2006/relationships/image" Target="../media/image900.png"/><Relationship Id="rId20" Type="http://schemas.openxmlformats.org/officeDocument/2006/relationships/image" Target="../media/image920.png"/><Relationship Id="rId29" Type="http://schemas.openxmlformats.org/officeDocument/2006/relationships/customXml" Target="../ink/ink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customXml" Target="../ink/ink59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23" Type="http://schemas.openxmlformats.org/officeDocument/2006/relationships/customXml" Target="../ink/ink65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10" Type="http://schemas.openxmlformats.org/officeDocument/2006/relationships/image" Target="../media/image87.png"/><Relationship Id="rId19" Type="http://schemas.openxmlformats.org/officeDocument/2006/relationships/customXml" Target="../ink/ink63.xml"/><Relationship Id="rId31" Type="http://schemas.openxmlformats.org/officeDocument/2006/relationships/customXml" Target="../ink/ink69.xml"/><Relationship Id="rId4" Type="http://schemas.openxmlformats.org/officeDocument/2006/relationships/image" Target="../media/image84.png"/><Relationship Id="rId9" Type="http://schemas.openxmlformats.org/officeDocument/2006/relationships/customXml" Target="../ink/ink58.xml"/><Relationship Id="rId14" Type="http://schemas.openxmlformats.org/officeDocument/2006/relationships/image" Target="../media/image890.png"/><Relationship Id="rId22" Type="http://schemas.openxmlformats.org/officeDocument/2006/relationships/image" Target="../media/image93.png"/><Relationship Id="rId27" Type="http://schemas.openxmlformats.org/officeDocument/2006/relationships/customXml" Target="../ink/ink67.xml"/><Relationship Id="rId30" Type="http://schemas.openxmlformats.org/officeDocument/2006/relationships/image" Target="../media/image97.png"/><Relationship Id="rId35" Type="http://schemas.openxmlformats.org/officeDocument/2006/relationships/customXml" Target="../ink/ink7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customXml" Target="../ink/ink72.xml"/><Relationship Id="rId7" Type="http://schemas.openxmlformats.org/officeDocument/2006/relationships/customXml" Target="../ink/ink74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customXml" Target="../ink/ink73.xml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ustomXml" Target="../ink/ink75.xml"/><Relationship Id="rId7" Type="http://schemas.openxmlformats.org/officeDocument/2006/relationships/customXml" Target="../ink/ink77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76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.xml"/><Relationship Id="rId5" Type="http://schemas.openxmlformats.org/officeDocument/2006/relationships/image" Target="../media/image113.png"/><Relationship Id="rId4" Type="http://schemas.openxmlformats.org/officeDocument/2006/relationships/customXml" Target="../ink/ink78.xml"/><Relationship Id="rId9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image" Target="../media/image21.png"/><Relationship Id="rId21" Type="http://schemas.openxmlformats.org/officeDocument/2006/relationships/image" Target="../media/image12.png"/><Relationship Id="rId34" Type="http://schemas.openxmlformats.org/officeDocument/2006/relationships/customXml" Target="../ink/ink18.xml"/><Relationship Id="rId42" Type="http://schemas.openxmlformats.org/officeDocument/2006/relationships/customXml" Target="../ink/ink22.xml"/><Relationship Id="rId47" Type="http://schemas.openxmlformats.org/officeDocument/2006/relationships/image" Target="../media/image25.png"/><Relationship Id="rId50" Type="http://schemas.openxmlformats.org/officeDocument/2006/relationships/customXml" Target="../ink/ink26.xml"/><Relationship Id="rId55" Type="http://schemas.openxmlformats.org/officeDocument/2006/relationships/image" Target="../media/image29.png"/><Relationship Id="rId63" Type="http://schemas.openxmlformats.org/officeDocument/2006/relationships/image" Target="../media/image33.png"/><Relationship Id="rId68" Type="http://schemas.openxmlformats.org/officeDocument/2006/relationships/customXml" Target="../ink/ink35.xml"/><Relationship Id="rId7" Type="http://schemas.openxmlformats.org/officeDocument/2006/relationships/image" Target="../media/image5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7.png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20.png"/><Relationship Id="rId40" Type="http://schemas.openxmlformats.org/officeDocument/2006/relationships/customXml" Target="../ink/ink21.xml"/><Relationship Id="rId45" Type="http://schemas.openxmlformats.org/officeDocument/2006/relationships/image" Target="../media/image24.png"/><Relationship Id="rId53" Type="http://schemas.openxmlformats.org/officeDocument/2006/relationships/image" Target="../media/image28.png"/><Relationship Id="rId58" Type="http://schemas.openxmlformats.org/officeDocument/2006/relationships/customXml" Target="../ink/ink30.xml"/><Relationship Id="rId66" Type="http://schemas.openxmlformats.org/officeDocument/2006/relationships/customXml" Target="../ink/ink34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49" Type="http://schemas.openxmlformats.org/officeDocument/2006/relationships/image" Target="../media/image26.png"/><Relationship Id="rId57" Type="http://schemas.openxmlformats.org/officeDocument/2006/relationships/image" Target="../media/image30.png"/><Relationship Id="rId61" Type="http://schemas.openxmlformats.org/officeDocument/2006/relationships/image" Target="../media/image32.png"/><Relationship Id="rId10" Type="http://schemas.openxmlformats.org/officeDocument/2006/relationships/customXml" Target="../ink/ink6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4" Type="http://schemas.openxmlformats.org/officeDocument/2006/relationships/customXml" Target="../ink/ink23.xml"/><Relationship Id="rId52" Type="http://schemas.openxmlformats.org/officeDocument/2006/relationships/customXml" Target="../ink/ink27.xml"/><Relationship Id="rId60" Type="http://schemas.openxmlformats.org/officeDocument/2006/relationships/customXml" Target="../ink/ink31.xml"/><Relationship Id="rId65" Type="http://schemas.openxmlformats.org/officeDocument/2006/relationships/image" Target="../media/image34.png"/><Relationship Id="rId4" Type="http://schemas.openxmlformats.org/officeDocument/2006/relationships/customXml" Target="../ink/ink3.xml"/><Relationship Id="rId9" Type="http://schemas.openxmlformats.org/officeDocument/2006/relationships/image" Target="../media/image6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15.png"/><Relationship Id="rId30" Type="http://schemas.openxmlformats.org/officeDocument/2006/relationships/customXml" Target="../ink/ink16.xml"/><Relationship Id="rId35" Type="http://schemas.openxmlformats.org/officeDocument/2006/relationships/image" Target="../media/image19.png"/><Relationship Id="rId43" Type="http://schemas.openxmlformats.org/officeDocument/2006/relationships/image" Target="../media/image23.png"/><Relationship Id="rId48" Type="http://schemas.openxmlformats.org/officeDocument/2006/relationships/customXml" Target="../ink/ink25.xml"/><Relationship Id="rId56" Type="http://schemas.openxmlformats.org/officeDocument/2006/relationships/customXml" Target="../ink/ink29.xml"/><Relationship Id="rId64" Type="http://schemas.openxmlformats.org/officeDocument/2006/relationships/customXml" Target="../ink/ink33.xml"/><Relationship Id="rId69" Type="http://schemas.openxmlformats.org/officeDocument/2006/relationships/image" Target="../media/image36.png"/><Relationship Id="rId8" Type="http://schemas.openxmlformats.org/officeDocument/2006/relationships/customXml" Target="../ink/ink5.xml"/><Relationship Id="rId51" Type="http://schemas.openxmlformats.org/officeDocument/2006/relationships/image" Target="../media/image27.png"/><Relationship Id="rId3" Type="http://schemas.openxmlformats.org/officeDocument/2006/relationships/image" Target="../media/image310.png"/><Relationship Id="rId12" Type="http://schemas.openxmlformats.org/officeDocument/2006/relationships/customXml" Target="../ink/ink7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38" Type="http://schemas.openxmlformats.org/officeDocument/2006/relationships/customXml" Target="../ink/ink20.xml"/><Relationship Id="rId46" Type="http://schemas.openxmlformats.org/officeDocument/2006/relationships/customXml" Target="../ink/ink24.xml"/><Relationship Id="rId59" Type="http://schemas.openxmlformats.org/officeDocument/2006/relationships/image" Target="../media/image31.png"/><Relationship Id="rId67" Type="http://schemas.openxmlformats.org/officeDocument/2006/relationships/image" Target="../media/image35.png"/><Relationship Id="rId20" Type="http://schemas.openxmlformats.org/officeDocument/2006/relationships/customXml" Target="../ink/ink11.xml"/><Relationship Id="rId41" Type="http://schemas.openxmlformats.org/officeDocument/2006/relationships/image" Target="../media/image22.png"/><Relationship Id="rId54" Type="http://schemas.openxmlformats.org/officeDocument/2006/relationships/customXml" Target="../ink/ink28.xml"/><Relationship Id="rId62" Type="http://schemas.openxmlformats.org/officeDocument/2006/relationships/customXml" Target="../ink/ink3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.xml"/><Relationship Id="rId11" Type="http://schemas.openxmlformats.org/officeDocument/2006/relationships/image" Target="../media/image126.png"/><Relationship Id="rId5" Type="http://schemas.openxmlformats.org/officeDocument/2006/relationships/image" Target="../media/image123.png"/><Relationship Id="rId10" Type="http://schemas.openxmlformats.org/officeDocument/2006/relationships/customXml" Target="../ink/ink84.xml"/><Relationship Id="rId4" Type="http://schemas.openxmlformats.org/officeDocument/2006/relationships/customXml" Target="../ink/ink81.xml"/><Relationship Id="rId9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3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33.tif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39.xml"/><Relationship Id="rId4" Type="http://schemas.openxmlformats.org/officeDocument/2006/relationships/hyperlink" Target="http://image-net.org/search?q=dog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4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4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4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3C347-45F2-4DF2-9BF6-F24531D72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Day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br>
              <a:rPr lang="en-US" altLang="ko-KR" dirty="0"/>
            </a:br>
            <a:r>
              <a:rPr lang="en-US" altLang="ko-KR" dirty="0"/>
              <a:t>2020 0622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F8A86C-5BAE-4638-AE1E-BEDDC9A835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강의 메모</a:t>
            </a:r>
          </a:p>
        </p:txBody>
      </p:sp>
    </p:spTree>
    <p:extLst>
      <p:ext uri="{BB962C8B-B14F-4D97-AF65-F5344CB8AC3E}">
        <p14:creationId xmlns:p14="http://schemas.microsoft.com/office/powerpoint/2010/main" val="344972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4D64C8-9366-4EB7-B8E0-7F67DF35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D888CB-B1C8-4239-9CE0-566598D49DD0}"/>
              </a:ext>
            </a:extLst>
          </p:cNvPr>
          <p:cNvSpPr txBox="1"/>
          <p:nvPr/>
        </p:nvSpPr>
        <p:spPr>
          <a:xfrm>
            <a:off x="5512777" y="2074984"/>
            <a:ext cx="4290646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Weight </a:t>
            </a:r>
            <a:r>
              <a:rPr lang="ko-KR" altLang="en-US" dirty="0"/>
              <a:t>값을 조절</a:t>
            </a:r>
            <a:endParaRPr lang="en-US" altLang="ko-KR" dirty="0"/>
          </a:p>
          <a:p>
            <a:r>
              <a:rPr lang="en-US" altLang="ko-KR" dirty="0"/>
              <a:t>L1</a:t>
            </a:r>
            <a:r>
              <a:rPr lang="ko-KR" altLang="en-US" dirty="0"/>
              <a:t>과 </a:t>
            </a:r>
            <a:r>
              <a:rPr lang="en-US" altLang="ko-KR" dirty="0"/>
              <a:t>l2</a:t>
            </a:r>
            <a:r>
              <a:rPr lang="ko-KR" altLang="en-US" dirty="0"/>
              <a:t>를 같이 사용</a:t>
            </a:r>
            <a:r>
              <a:rPr lang="en-US" altLang="ko-KR" dirty="0"/>
              <a:t>…???</a:t>
            </a:r>
          </a:p>
          <a:p>
            <a:endParaRPr lang="en-US" altLang="ko-KR" dirty="0"/>
          </a:p>
          <a:p>
            <a:r>
              <a:rPr lang="ko-KR" altLang="en-US" dirty="0"/>
              <a:t>많이 사용되지는 않음</a:t>
            </a:r>
            <a:endParaRPr lang="en-US" altLang="ko-KR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E428440-84FF-4716-93EF-5EAB69501AF5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4683761" y="2675149"/>
            <a:ext cx="829016" cy="921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6024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494E28-3E69-479F-B111-D118AFD1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271587"/>
            <a:ext cx="9124950" cy="4314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44F6E4-4F49-4B8E-8055-3C60C529828A}"/>
              </a:ext>
            </a:extLst>
          </p:cNvPr>
          <p:cNvSpPr txBox="1"/>
          <p:nvPr/>
        </p:nvSpPr>
        <p:spPr>
          <a:xfrm>
            <a:off x="4003040" y="924560"/>
            <a:ext cx="9665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Csv data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333B7F-3F28-471C-8D2B-1C740E052EA9}"/>
              </a:ext>
            </a:extLst>
          </p:cNvPr>
          <p:cNvCxnSpPr/>
          <p:nvPr/>
        </p:nvCxnSpPr>
        <p:spPr>
          <a:xfrm>
            <a:off x="1686560" y="1869440"/>
            <a:ext cx="5181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92A4502-4E2F-42BE-920C-C464FC0E103F}"/>
              </a:ext>
            </a:extLst>
          </p:cNvPr>
          <p:cNvCxnSpPr>
            <a:stCxn id="3" idx="1"/>
          </p:cNvCxnSpPr>
          <p:nvPr/>
        </p:nvCxnSpPr>
        <p:spPr>
          <a:xfrm flipH="1">
            <a:off x="2204720" y="1109226"/>
            <a:ext cx="1798320" cy="638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A2955A-AE72-47C2-AAB0-1F114511CF2A}"/>
              </a:ext>
            </a:extLst>
          </p:cNvPr>
          <p:cNvSpPr txBox="1"/>
          <p:nvPr/>
        </p:nvSpPr>
        <p:spPr>
          <a:xfrm>
            <a:off x="5659120" y="278229"/>
            <a:ext cx="3955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Conv2D:</a:t>
            </a:r>
            <a:r>
              <a:rPr lang="ko-KR" altLang="en-US" dirty="0"/>
              <a:t> 이미지</a:t>
            </a:r>
            <a:endParaRPr lang="en-US" altLang="ko-KR" dirty="0"/>
          </a:p>
          <a:p>
            <a:r>
              <a:rPr lang="en-US" altLang="ko-KR" dirty="0"/>
              <a:t>Conv3D: </a:t>
            </a:r>
            <a:r>
              <a:rPr lang="ko-KR" altLang="en-US" dirty="0"/>
              <a:t>이미지가 </a:t>
            </a:r>
            <a:r>
              <a:rPr lang="ko-KR" altLang="en-US" dirty="0" err="1"/>
              <a:t>여러장</a:t>
            </a:r>
            <a:r>
              <a:rPr lang="ko-KR" altLang="en-US" dirty="0"/>
              <a:t> 되는 동영상</a:t>
            </a:r>
          </a:p>
        </p:txBody>
      </p:sp>
    </p:spTree>
    <p:extLst>
      <p:ext uri="{BB962C8B-B14F-4D97-AF65-F5344CB8AC3E}">
        <p14:creationId xmlns:p14="http://schemas.microsoft.com/office/powerpoint/2010/main" val="1867670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930CC2E0-6606-4D18-82CE-CC8E26538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" r="21231" b="5282"/>
          <a:stretch/>
        </p:blipFill>
        <p:spPr>
          <a:xfrm>
            <a:off x="571500" y="642937"/>
            <a:ext cx="7231380" cy="52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49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81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04" y="4195628"/>
            <a:ext cx="2809842" cy="1908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ED10D-2C39-42CC-8BA5-9292B3DDDFB8}"/>
              </a:ext>
            </a:extLst>
          </p:cNvPr>
          <p:cNvSpPr txBox="1"/>
          <p:nvPr/>
        </p:nvSpPr>
        <p:spPr>
          <a:xfrm>
            <a:off x="9525000" y="4209399"/>
            <a:ext cx="2367956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Overfitting</a:t>
            </a:r>
            <a:r>
              <a:rPr lang="ko-KR" altLang="en-US" dirty="0"/>
              <a:t>된 </a:t>
            </a:r>
            <a:r>
              <a:rPr lang="en-US" altLang="ko-KR" dirty="0"/>
              <a:t>graph</a:t>
            </a:r>
          </a:p>
          <a:p>
            <a:r>
              <a:rPr lang="ko-KR" altLang="en-US" dirty="0"/>
              <a:t>오히려 </a:t>
            </a:r>
            <a:r>
              <a:rPr lang="ko-KR" altLang="en-US" dirty="0" err="1"/>
              <a:t>성증이</a:t>
            </a:r>
            <a:r>
              <a:rPr lang="ko-KR" altLang="en-US" dirty="0"/>
              <a:t> 떨어짐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0C1981F-4413-49F8-AB06-49CD5CA2B658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9146746" y="4532564"/>
            <a:ext cx="378254" cy="61706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D99661-0A1D-4559-8FB4-A23D73073A05}"/>
              </a:ext>
            </a:extLst>
          </p:cNvPr>
          <p:cNvSpPr txBox="1"/>
          <p:nvPr/>
        </p:nvSpPr>
        <p:spPr>
          <a:xfrm>
            <a:off x="4802734" y="1743562"/>
            <a:ext cx="3068340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Overfitting</a:t>
            </a:r>
            <a:r>
              <a:rPr lang="ko-KR" altLang="en-US" dirty="0"/>
              <a:t>을 방지한 </a:t>
            </a:r>
            <a:r>
              <a:rPr lang="en-US" altLang="ko-KR" dirty="0"/>
              <a:t>option</a:t>
            </a:r>
            <a:r>
              <a:rPr lang="ko-KR" altLang="en-US" dirty="0"/>
              <a:t>들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E31E4A-37D4-4C93-BF7D-98EA495F65F1}"/>
              </a:ext>
            </a:extLst>
          </p:cNvPr>
          <p:cNvCxnSpPr>
            <a:cxnSpLocks/>
            <a:stCxn id="12" idx="1"/>
            <a:endCxn id="16" idx="3"/>
          </p:cNvCxnSpPr>
          <p:nvPr/>
        </p:nvCxnSpPr>
        <p:spPr>
          <a:xfrm flipH="1">
            <a:off x="4282440" y="1928228"/>
            <a:ext cx="520294" cy="68942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1B8F38-F91C-4AB3-AA51-180BA3A78D87}"/>
              </a:ext>
            </a:extLst>
          </p:cNvPr>
          <p:cNvSpPr/>
          <p:nvPr/>
        </p:nvSpPr>
        <p:spPr>
          <a:xfrm>
            <a:off x="1009650" y="1928228"/>
            <a:ext cx="3272790" cy="137885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6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781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95" y="5062668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46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539944" y="3844792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469" y="2770669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470" y="3555214"/>
            <a:ext cx="1052623" cy="7191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48CBC7-7AE2-429C-8860-B6D9754EE5E2}"/>
              </a:ext>
            </a:extLst>
          </p:cNvPr>
          <p:cNvSpPr txBox="1"/>
          <p:nvPr/>
        </p:nvSpPr>
        <p:spPr>
          <a:xfrm>
            <a:off x="4790552" y="2705203"/>
            <a:ext cx="3355277" cy="92333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Minor</a:t>
            </a:r>
            <a:r>
              <a:rPr lang="ko-KR" altLang="en-US" dirty="0"/>
              <a:t>한 알고리즘 개선 중 하나</a:t>
            </a:r>
            <a:endParaRPr lang="en-US" altLang="ko-KR" dirty="0"/>
          </a:p>
          <a:p>
            <a:r>
              <a:rPr lang="ko-KR" altLang="en-US" dirty="0"/>
              <a:t>이 함수를 쓰면 학습이 더 잘됨</a:t>
            </a:r>
            <a:endParaRPr lang="en-US" altLang="ko-KR" dirty="0"/>
          </a:p>
          <a:p>
            <a:r>
              <a:rPr lang="ko-KR" altLang="en-US" dirty="0"/>
              <a:t>예전에는 </a:t>
            </a:r>
            <a:r>
              <a:rPr lang="en-US" altLang="ko-KR" dirty="0"/>
              <a:t>sigmoid</a:t>
            </a:r>
            <a:r>
              <a:rPr lang="ko-KR" altLang="en-US" dirty="0"/>
              <a:t>가 </a:t>
            </a:r>
            <a:r>
              <a:rPr lang="en-US" altLang="ko-KR" dirty="0"/>
              <a:t>default </a:t>
            </a:r>
            <a:r>
              <a:rPr lang="ko-KR" altLang="en-US" dirty="0"/>
              <a:t>였음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57E955-4318-4F96-A0B3-F2ECCDD84C0F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>
            <a:off x="3404093" y="3166869"/>
            <a:ext cx="1386459" cy="7479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92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619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81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68138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781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38" y="3405500"/>
            <a:ext cx="2796663" cy="240671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11CD56-1F06-4A0D-A4E1-26E419B6C4C2}"/>
              </a:ext>
            </a:extLst>
          </p:cNvPr>
          <p:cNvCxnSpPr/>
          <p:nvPr/>
        </p:nvCxnSpPr>
        <p:spPr>
          <a:xfrm>
            <a:off x="1197864" y="2791968"/>
            <a:ext cx="2328672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7A0825-01C2-4819-9BB0-A19ABE988EFB}"/>
              </a:ext>
            </a:extLst>
          </p:cNvPr>
          <p:cNvSpPr txBox="1"/>
          <p:nvPr/>
        </p:nvSpPr>
        <p:spPr>
          <a:xfrm>
            <a:off x="5318761" y="1237282"/>
            <a:ext cx="4025461" cy="3693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 합이 </a:t>
            </a:r>
            <a:r>
              <a:rPr lang="en-US" altLang="ko-KR" dirty="0"/>
              <a:t>1.0</a:t>
            </a:r>
            <a:r>
              <a:rPr lang="ko-KR" altLang="en-US" dirty="0"/>
              <a:t>이 되게 해서 사용하는 방법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8A1D57-ADBF-4A26-87BE-180EAB0609A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5690617" y="1606614"/>
            <a:ext cx="1640875" cy="170961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B2A662-FAE3-4C14-B654-E9CD80DDE347}"/>
              </a:ext>
            </a:extLst>
          </p:cNvPr>
          <p:cNvSpPr/>
          <p:nvPr/>
        </p:nvSpPr>
        <p:spPr>
          <a:xfrm>
            <a:off x="5318760" y="3316224"/>
            <a:ext cx="743712" cy="259689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68600" y="3191600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793975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437980" y="3670689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5263102" y="4734997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044441" y="4880587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47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9836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5723F6-9A7C-4D7B-8A76-0BAEAC93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48E53C-1B89-4EEB-8B9E-797BFB4BA8F8}"/>
              </a:ext>
            </a:extLst>
          </p:cNvPr>
          <p:cNvSpPr txBox="1"/>
          <p:nvPr/>
        </p:nvSpPr>
        <p:spPr>
          <a:xfrm>
            <a:off x="2552700" y="2217420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대 딥러닝 개발자 중 </a:t>
            </a:r>
            <a:r>
              <a:rPr lang="en-US" altLang="ko-KR" dirty="0"/>
              <a:t>1</a:t>
            </a:r>
            <a:r>
              <a:rPr lang="ko-KR" altLang="en-US" dirty="0"/>
              <a:t>명 사람 이름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BE8D6-DF43-4E2C-BC1D-4A1755F3FC81}"/>
              </a:ext>
            </a:extLst>
          </p:cNvPr>
          <p:cNvSpPr txBox="1"/>
          <p:nvPr/>
        </p:nvSpPr>
        <p:spPr>
          <a:xfrm>
            <a:off x="4724400" y="3671084"/>
            <a:ext cx="51841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Default</a:t>
            </a:r>
            <a:r>
              <a:rPr lang="ko-KR" altLang="en-US" sz="1600" dirty="0"/>
              <a:t>는 </a:t>
            </a:r>
            <a:r>
              <a:rPr lang="en-US" altLang="ko-KR" sz="1600" dirty="0"/>
              <a:t>setting</a:t>
            </a:r>
            <a:r>
              <a:rPr lang="ko-KR" altLang="en-US" sz="1600" dirty="0"/>
              <a:t>된 값 없이 시작</a:t>
            </a:r>
            <a:endParaRPr lang="en-US" altLang="ko-KR" sz="1600" dirty="0"/>
          </a:p>
          <a:p>
            <a:r>
              <a:rPr lang="ko-KR" altLang="en-US" sz="1600" dirty="0"/>
              <a:t>초기값을 설정해서 </a:t>
            </a:r>
            <a:r>
              <a:rPr lang="en-US" altLang="ko-KR" sz="1600" dirty="0"/>
              <a:t>fitting</a:t>
            </a:r>
            <a:r>
              <a:rPr lang="ko-KR" altLang="en-US" sz="1600" dirty="0"/>
              <a:t>을 도와주는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/>
              <a:t>방법임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 err="1"/>
              <a:t>Kernel_initializer</a:t>
            </a:r>
            <a:r>
              <a:rPr lang="en-US" altLang="ko-KR" sz="1600" dirty="0"/>
              <a:t>=‘</a:t>
            </a:r>
            <a:r>
              <a:rPr lang="en-US" altLang="ko-KR" sz="1600" dirty="0" err="1"/>
              <a:t>he_normal</a:t>
            </a:r>
            <a:r>
              <a:rPr lang="en-US" altLang="ko-KR" sz="1600" dirty="0"/>
              <a:t>’ </a:t>
            </a:r>
            <a:r>
              <a:rPr lang="ko-KR" altLang="en-US" sz="1600" dirty="0"/>
              <a:t>여기에 함수를 쓸 수도 있음</a:t>
            </a:r>
          </a:p>
        </p:txBody>
      </p:sp>
    </p:spTree>
    <p:extLst>
      <p:ext uri="{BB962C8B-B14F-4D97-AF65-F5344CB8AC3E}">
        <p14:creationId xmlns:p14="http://schemas.microsoft.com/office/powerpoint/2010/main" val="1455890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21F5A3-79FB-4661-BB3D-9DCAA0C9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D8E8C6-8E5A-4F29-8C7E-001316187641}"/>
              </a:ext>
            </a:extLst>
          </p:cNvPr>
          <p:cNvCxnSpPr/>
          <p:nvPr/>
        </p:nvCxnSpPr>
        <p:spPr>
          <a:xfrm>
            <a:off x="2141220" y="2796540"/>
            <a:ext cx="16992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3305C5-563A-4800-9362-8896C7E87D53}"/>
              </a:ext>
            </a:extLst>
          </p:cNvPr>
          <p:cNvSpPr txBox="1"/>
          <p:nvPr/>
        </p:nvSpPr>
        <p:spPr>
          <a:xfrm>
            <a:off x="5052060" y="279654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하단 전체가 함수 정의 부분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748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686D5C-6860-40B5-A48F-5D75236D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675BE-9AA8-4B9B-8E26-177ABAEC4FB8}"/>
              </a:ext>
            </a:extLst>
          </p:cNvPr>
          <p:cNvSpPr txBox="1"/>
          <p:nvPr/>
        </p:nvSpPr>
        <p:spPr>
          <a:xfrm>
            <a:off x="4038600" y="4594860"/>
            <a:ext cx="3576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추가한 코드 </a:t>
            </a:r>
            <a:r>
              <a:rPr lang="en-US" altLang="ko-KR" dirty="0"/>
              <a:t>1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값을 뿌려주고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그래프 그려주고 나서 초기화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9058BC-FD5A-4091-9657-49BD55CA46E0}"/>
              </a:ext>
            </a:extLst>
          </p:cNvPr>
          <p:cNvSpPr/>
          <p:nvPr/>
        </p:nvSpPr>
        <p:spPr>
          <a:xfrm>
            <a:off x="2171700" y="4617720"/>
            <a:ext cx="1851660" cy="312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26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B09B29-F92A-403A-9F6D-9A6E9EF1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3D190D0-21A0-4B5E-B7B7-00ED9D8F2C1A}"/>
                  </a:ext>
                </a:extLst>
              </p14:cNvPr>
              <p14:cNvContentPartPr/>
              <p14:nvPr/>
            </p14:nvContentPartPr>
            <p14:xfrm>
              <a:off x="263285" y="1693260"/>
              <a:ext cx="1428840" cy="7768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3D190D0-21A0-4B5E-B7B7-00ED9D8F2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285" y="1684260"/>
                <a:ext cx="1446480" cy="794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93B36C1-E79F-4087-890F-576908E55D97}"/>
              </a:ext>
            </a:extLst>
          </p:cNvPr>
          <p:cNvSpPr txBox="1"/>
          <p:nvPr/>
        </p:nvSpPr>
        <p:spPr>
          <a:xfrm>
            <a:off x="2092569" y="1693260"/>
            <a:ext cx="6209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Tensor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r>
              <a:rPr lang="ko-KR" altLang="en-US" dirty="0"/>
              <a:t> 는 </a:t>
            </a:r>
            <a:r>
              <a:rPr lang="en-US" altLang="ko-KR" dirty="0" err="1"/>
              <a:t>Jupitor</a:t>
            </a:r>
            <a:r>
              <a:rPr lang="en-US" altLang="ko-KR" dirty="0"/>
              <a:t> </a:t>
            </a:r>
            <a:r>
              <a:rPr lang="ko-KR" altLang="en-US" dirty="0"/>
              <a:t>노트북 맨 위에서 실행하고 넘어가야함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Runtime</a:t>
            </a:r>
            <a:r>
              <a:rPr lang="ko-KR" altLang="en-US" dirty="0"/>
              <a:t> 다시 실행</a:t>
            </a:r>
            <a:r>
              <a:rPr lang="en-US" altLang="ko-KR" dirty="0"/>
              <a:t>: </a:t>
            </a:r>
            <a:r>
              <a:rPr lang="ko-KR" altLang="en-US" dirty="0"/>
              <a:t>전체가 다시 </a:t>
            </a:r>
            <a:r>
              <a:rPr lang="ko-KR" altLang="en-US" dirty="0" err="1"/>
              <a:t>리셋되는</a:t>
            </a:r>
            <a:r>
              <a:rPr lang="ko-KR" altLang="en-US" dirty="0"/>
              <a:t> 상태</a:t>
            </a:r>
            <a:endParaRPr lang="en-US" altLang="ko-KR" dirty="0"/>
          </a:p>
          <a:p>
            <a:r>
              <a:rPr lang="ko-KR" altLang="en-US" dirty="0"/>
              <a:t>보통은 </a:t>
            </a:r>
            <a:r>
              <a:rPr lang="en-US" altLang="ko-KR" dirty="0"/>
              <a:t>cell </a:t>
            </a:r>
            <a:r>
              <a:rPr lang="ko-KR" altLang="en-US" dirty="0"/>
              <a:t>단위로 실행</a:t>
            </a:r>
          </a:p>
        </p:txBody>
      </p:sp>
    </p:spTree>
    <p:extLst>
      <p:ext uri="{BB962C8B-B14F-4D97-AF65-F5344CB8AC3E}">
        <p14:creationId xmlns:p14="http://schemas.microsoft.com/office/powerpoint/2010/main" val="142436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1E71B-97B0-4F11-ABC3-D26B61C0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Denoise </a:t>
            </a:r>
            <a:r>
              <a:rPr lang="ko-KR" altLang="en-US" dirty="0"/>
              <a:t>원리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0692E5-4EA8-4C86-9A1A-F31973C80A86}"/>
              </a:ext>
            </a:extLst>
          </p:cNvPr>
          <p:cNvGrpSpPr/>
          <p:nvPr/>
        </p:nvGrpSpPr>
        <p:grpSpPr>
          <a:xfrm>
            <a:off x="770220" y="2199180"/>
            <a:ext cx="2947320" cy="2002680"/>
            <a:chOff x="770220" y="2199180"/>
            <a:chExt cx="2947320" cy="20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1B00D64-CDF3-4253-9B97-51C27DFFD386}"/>
                    </a:ext>
                  </a:extLst>
                </p14:cNvPr>
                <p14:cNvContentPartPr/>
                <p14:nvPr/>
              </p14:nvContentPartPr>
              <p14:xfrm>
                <a:off x="770220" y="2199180"/>
                <a:ext cx="764640" cy="1600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1B00D64-CDF3-4253-9B97-51C27DFFD38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1580" y="2190180"/>
                  <a:ext cx="782280" cy="16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7DE0C40-0D61-4535-AA59-0A8E390D6054}"/>
                    </a:ext>
                  </a:extLst>
                </p14:cNvPr>
                <p14:cNvContentPartPr/>
                <p14:nvPr/>
              </p14:nvContentPartPr>
              <p14:xfrm>
                <a:off x="2181420" y="2219340"/>
                <a:ext cx="1014480" cy="1407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7DE0C40-0D61-4535-AA59-0A8E390D60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72780" y="2210700"/>
                  <a:ext cx="1032120" cy="14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188C5E4-8956-4B46-B449-EFE0F081C8C8}"/>
                    </a:ext>
                  </a:extLst>
                </p14:cNvPr>
                <p14:cNvContentPartPr/>
                <p14:nvPr/>
              </p14:nvContentPartPr>
              <p14:xfrm>
                <a:off x="2448900" y="2962740"/>
                <a:ext cx="410760" cy="398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188C5E4-8956-4B46-B449-EFE0F081C8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39900" y="2953740"/>
                  <a:ext cx="4284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96549BE-0881-4B39-B271-2854B3509109}"/>
                    </a:ext>
                  </a:extLst>
                </p14:cNvPr>
                <p14:cNvContentPartPr/>
                <p14:nvPr/>
              </p14:nvContentPartPr>
              <p14:xfrm>
                <a:off x="1099260" y="3219420"/>
                <a:ext cx="65160" cy="79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96549BE-0881-4B39-B271-2854B35091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0260" y="3210780"/>
                  <a:ext cx="82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459D318-9F50-464A-B784-BE3203C21648}"/>
                    </a:ext>
                  </a:extLst>
                </p14:cNvPr>
                <p14:cNvContentPartPr/>
                <p14:nvPr/>
              </p14:nvContentPartPr>
              <p14:xfrm>
                <a:off x="1127340" y="3134460"/>
                <a:ext cx="1582200" cy="155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459D318-9F50-464A-B784-BE3203C216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8340" y="3125460"/>
                  <a:ext cx="1599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2A6F6DD-3759-4F5E-97FA-65AF2FC23BFB}"/>
                    </a:ext>
                  </a:extLst>
                </p14:cNvPr>
                <p14:cNvContentPartPr/>
                <p14:nvPr/>
              </p14:nvContentPartPr>
              <p14:xfrm>
                <a:off x="2611260" y="3334620"/>
                <a:ext cx="294480" cy="619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2A6F6DD-3759-4F5E-97FA-65AF2FC23B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2260" y="3325620"/>
                  <a:ext cx="31212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6C32DA0-6779-4B5C-A04F-4289710C1A0A}"/>
                    </a:ext>
                  </a:extLst>
                </p14:cNvPr>
                <p14:cNvContentPartPr/>
                <p14:nvPr/>
              </p14:nvContentPartPr>
              <p14:xfrm>
                <a:off x="2686860" y="3965700"/>
                <a:ext cx="175680" cy="233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6C32DA0-6779-4B5C-A04F-4289710C1A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77860" y="3956700"/>
                  <a:ext cx="193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2FCC877-F3C7-43BE-8A5D-2C86897E677D}"/>
                    </a:ext>
                  </a:extLst>
                </p14:cNvPr>
                <p14:cNvContentPartPr/>
                <p14:nvPr/>
              </p14:nvContentPartPr>
              <p14:xfrm>
                <a:off x="2866860" y="4027260"/>
                <a:ext cx="67680" cy="1080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2FCC877-F3C7-43BE-8A5D-2C86897E67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58220" y="4018260"/>
                  <a:ext cx="85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26B0910-3F8F-4207-9347-BF9E11906F6D}"/>
                    </a:ext>
                  </a:extLst>
                </p14:cNvPr>
                <p14:cNvContentPartPr/>
                <p14:nvPr/>
              </p14:nvContentPartPr>
              <p14:xfrm>
                <a:off x="2970540" y="3975420"/>
                <a:ext cx="64080" cy="177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26B0910-3F8F-4207-9347-BF9E11906F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61540" y="3966780"/>
                  <a:ext cx="81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FF8EED2-A953-4AD0-A7BE-73FBE44F8DBA}"/>
                    </a:ext>
                  </a:extLst>
                </p14:cNvPr>
                <p14:cNvContentPartPr/>
                <p14:nvPr/>
              </p14:nvContentPartPr>
              <p14:xfrm>
                <a:off x="3027420" y="3997020"/>
                <a:ext cx="81720" cy="121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FF8EED2-A953-4AD0-A7BE-73FBE44F8D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18420" y="3988380"/>
                  <a:ext cx="99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301EE7A-B506-440D-A1F5-C62314A40895}"/>
                    </a:ext>
                  </a:extLst>
                </p14:cNvPr>
                <p14:cNvContentPartPr/>
                <p14:nvPr/>
              </p14:nvContentPartPr>
              <p14:xfrm>
                <a:off x="3051540" y="4058940"/>
                <a:ext cx="135000" cy="259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301EE7A-B506-440D-A1F5-C62314A408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42900" y="4050300"/>
                  <a:ext cx="152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0376FD3-49C3-4CFE-A44A-BFC026DD656E}"/>
                    </a:ext>
                  </a:extLst>
                </p14:cNvPr>
                <p14:cNvContentPartPr/>
                <p14:nvPr/>
              </p14:nvContentPartPr>
              <p14:xfrm>
                <a:off x="3073140" y="4096380"/>
                <a:ext cx="135000" cy="61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0376FD3-49C3-4CFE-A44A-BFC026DD65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4140" y="4087740"/>
                  <a:ext cx="152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3446CF6-5155-4053-A2E6-9BE726DA6B54}"/>
                    </a:ext>
                  </a:extLst>
                </p14:cNvPr>
                <p14:cNvContentPartPr/>
                <p14:nvPr/>
              </p14:nvContentPartPr>
              <p14:xfrm>
                <a:off x="3204180" y="3961020"/>
                <a:ext cx="257040" cy="193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3446CF6-5155-4053-A2E6-9BE726DA6B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5180" y="3952020"/>
                  <a:ext cx="274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067BCD5-D99B-4845-A5DD-A2CDBE7FB446}"/>
                    </a:ext>
                  </a:extLst>
                </p14:cNvPr>
                <p14:cNvContentPartPr/>
                <p14:nvPr/>
              </p14:nvContentPartPr>
              <p14:xfrm>
                <a:off x="3438540" y="3961020"/>
                <a:ext cx="179640" cy="2365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067BCD5-D99B-4845-A5DD-A2CDBE7FB4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29900" y="3952380"/>
                  <a:ext cx="197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8D23C6B-EEE5-4161-98EF-A5939390713E}"/>
                    </a:ext>
                  </a:extLst>
                </p14:cNvPr>
                <p14:cNvContentPartPr/>
                <p14:nvPr/>
              </p14:nvContentPartPr>
              <p14:xfrm>
                <a:off x="3700620" y="3995580"/>
                <a:ext cx="16920" cy="206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8D23C6B-EEE5-4161-98EF-A593939071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1620" y="3986940"/>
                  <a:ext cx="3456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EFDB81B-172D-4EE2-8F15-5C64D3F0FF9E}"/>
              </a:ext>
            </a:extLst>
          </p:cNvPr>
          <p:cNvGrpSpPr/>
          <p:nvPr/>
        </p:nvGrpSpPr>
        <p:grpSpPr>
          <a:xfrm>
            <a:off x="1074420" y="1717500"/>
            <a:ext cx="130680" cy="299520"/>
            <a:chOff x="1074420" y="1717500"/>
            <a:chExt cx="1306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51AB323-2C79-492F-BB55-8D60FC47A978}"/>
                    </a:ext>
                  </a:extLst>
                </p14:cNvPr>
                <p14:cNvContentPartPr/>
                <p14:nvPr/>
              </p14:nvContentPartPr>
              <p14:xfrm>
                <a:off x="1074420" y="1717500"/>
                <a:ext cx="130680" cy="2995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51AB323-2C79-492F-BB55-8D60FC47A9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5780" y="1708860"/>
                  <a:ext cx="148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1C683D6-3504-4D2B-A184-16C6B9A17B1B}"/>
                    </a:ext>
                  </a:extLst>
                </p14:cNvPr>
                <p14:cNvContentPartPr/>
                <p14:nvPr/>
              </p14:nvContentPartPr>
              <p14:xfrm>
                <a:off x="1093140" y="1847100"/>
                <a:ext cx="104040" cy="306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1C683D6-3504-4D2B-A184-16C6B9A17B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4140" y="1838100"/>
                  <a:ext cx="1216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6114991-B615-47FA-AFF3-18D166F43049}"/>
              </a:ext>
            </a:extLst>
          </p:cNvPr>
          <p:cNvGrpSpPr/>
          <p:nvPr/>
        </p:nvGrpSpPr>
        <p:grpSpPr>
          <a:xfrm>
            <a:off x="2403900" y="1647660"/>
            <a:ext cx="153360" cy="363240"/>
            <a:chOff x="2403900" y="1647660"/>
            <a:chExt cx="15336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211EFE5-89E8-4437-8081-2BEFE44E45D8}"/>
                    </a:ext>
                  </a:extLst>
                </p14:cNvPr>
                <p14:cNvContentPartPr/>
                <p14:nvPr/>
              </p14:nvContentPartPr>
              <p14:xfrm>
                <a:off x="2453220" y="1647660"/>
                <a:ext cx="104040" cy="351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211EFE5-89E8-4437-8081-2BEFE44E45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44220" y="1639020"/>
                  <a:ext cx="1216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89C86CC-D3C1-4B68-8949-E28F10F17D8A}"/>
                    </a:ext>
                  </a:extLst>
                </p14:cNvPr>
                <p14:cNvContentPartPr/>
                <p14:nvPr/>
              </p14:nvContentPartPr>
              <p14:xfrm>
                <a:off x="2403900" y="1719300"/>
                <a:ext cx="134280" cy="2916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89C86CC-D3C1-4B68-8949-E28F10F17D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94900" y="1710660"/>
                  <a:ext cx="151920" cy="309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3B04CDC-24A1-436A-9E5B-693FC9BF4506}"/>
              </a:ext>
            </a:extLst>
          </p:cNvPr>
          <p:cNvSpPr txBox="1"/>
          <p:nvPr/>
        </p:nvSpPr>
        <p:spPr>
          <a:xfrm>
            <a:off x="3962400" y="1717500"/>
            <a:ext cx="5806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Latent space</a:t>
            </a:r>
            <a:r>
              <a:rPr lang="ko-KR" altLang="en-US" dirty="0"/>
              <a:t>의 점을 다시 찾아내서 정확한 지점을 찾는 방식으로 진행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노이즈 생기기 전의 값을 찾아내는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19136B-83E1-42E2-9A37-8A2F052A00EA}"/>
              </a:ext>
            </a:extLst>
          </p:cNvPr>
          <p:cNvSpPr txBox="1"/>
          <p:nvPr/>
        </p:nvSpPr>
        <p:spPr>
          <a:xfrm>
            <a:off x="738612" y="3829734"/>
            <a:ext cx="777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Latent</a:t>
            </a:r>
          </a:p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80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333C60-CD68-4B6A-98D2-3DE83E92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BDFE33-F2E3-45E7-9371-3DBB50644A69}"/>
              </a:ext>
            </a:extLst>
          </p:cNvPr>
          <p:cNvSpPr txBox="1"/>
          <p:nvPr/>
        </p:nvSpPr>
        <p:spPr>
          <a:xfrm>
            <a:off x="3916680" y="2110740"/>
            <a:ext cx="4036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지금까지는 </a:t>
            </a:r>
            <a:r>
              <a:rPr lang="ko-KR" altLang="en-US" dirty="0" err="1"/>
              <a:t>입력값에</a:t>
            </a:r>
            <a:r>
              <a:rPr lang="ko-KR" altLang="en-US" dirty="0"/>
              <a:t> 노이즈를 섞었음</a:t>
            </a:r>
            <a:endParaRPr lang="en-US" altLang="ko-KR" dirty="0"/>
          </a:p>
          <a:p>
            <a:r>
              <a:rPr lang="ko-KR" altLang="en-US" dirty="0"/>
              <a:t>지금부터는 </a:t>
            </a:r>
            <a:r>
              <a:rPr lang="ko-KR" altLang="en-US" dirty="0" err="1"/>
              <a:t>입력값을</a:t>
            </a:r>
            <a:r>
              <a:rPr lang="ko-KR" altLang="en-US" dirty="0"/>
              <a:t> 두가지로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5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AC341E-B280-488C-BD83-B1761FC0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AD22F2-1B34-44BB-BDE7-F028619D203F}"/>
              </a:ext>
            </a:extLst>
          </p:cNvPr>
          <p:cNvSpPr txBox="1"/>
          <p:nvPr/>
        </p:nvSpPr>
        <p:spPr>
          <a:xfrm>
            <a:off x="4861560" y="3223260"/>
            <a:ext cx="48989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안됨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패턴이 없으면 학습이 안됨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실제 데이터로 학습이 안되면 </a:t>
            </a:r>
            <a:r>
              <a:rPr lang="en-US" altLang="ko-KR" dirty="0"/>
              <a:t>data </a:t>
            </a:r>
            <a:r>
              <a:rPr lang="ko-KR" altLang="en-US" dirty="0"/>
              <a:t>점검 필요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정말 중요한 값이 들어와 있는지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612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F52315-1F3C-4E28-AF16-C6A79389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1018E5-F9DE-4197-8A46-3BEA8644B157}"/>
              </a:ext>
            </a:extLst>
          </p:cNvPr>
          <p:cNvSpPr/>
          <p:nvPr/>
        </p:nvSpPr>
        <p:spPr>
          <a:xfrm>
            <a:off x="472440" y="4008120"/>
            <a:ext cx="960120" cy="906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25C35-E61D-463A-9C4F-77CFB79A2996}"/>
              </a:ext>
            </a:extLst>
          </p:cNvPr>
          <p:cNvSpPr txBox="1"/>
          <p:nvPr/>
        </p:nvSpPr>
        <p:spPr>
          <a:xfrm>
            <a:off x="1524000" y="400812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40664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4B5BDF-0EBA-42D9-9E16-2C5F8A29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E1CDF8-ED48-4DB7-85C5-1C3BD6CCC72F}"/>
              </a:ext>
            </a:extLst>
          </p:cNvPr>
          <p:cNvSpPr txBox="1"/>
          <p:nvPr/>
        </p:nvSpPr>
        <p:spPr>
          <a:xfrm>
            <a:off x="5547360" y="2560320"/>
            <a:ext cx="319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Overfitting </a:t>
            </a:r>
            <a:r>
              <a:rPr lang="ko-KR" altLang="en-US" dirty="0"/>
              <a:t>발생하는 지점 확인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D65B22-C02D-43D2-AAF3-E23E589BB3D3}"/>
              </a:ext>
            </a:extLst>
          </p:cNvPr>
          <p:cNvCxnSpPr/>
          <p:nvPr/>
        </p:nvCxnSpPr>
        <p:spPr>
          <a:xfrm flipH="1">
            <a:off x="5143500" y="2667000"/>
            <a:ext cx="38100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13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1E4539-89D9-4AAE-BF4C-04A6A155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6F91CB-C4BB-42A1-88AA-48D22C4777C6}"/>
              </a:ext>
            </a:extLst>
          </p:cNvPr>
          <p:cNvSpPr txBox="1"/>
          <p:nvPr/>
        </p:nvSpPr>
        <p:spPr>
          <a:xfrm>
            <a:off x="0" y="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Googling!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08445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BD3D7F-F814-4C06-8418-08185105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50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B4D5FC-4E4E-4FF3-B705-A1BF65F0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D4DA5-9980-477A-B592-E58ED1540F06}"/>
              </a:ext>
            </a:extLst>
          </p:cNvPr>
          <p:cNvSpPr txBox="1"/>
          <p:nvPr/>
        </p:nvSpPr>
        <p:spPr>
          <a:xfrm>
            <a:off x="5486400" y="3429000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보통 학습율을 </a:t>
            </a:r>
            <a:r>
              <a:rPr lang="en-US" altLang="ko-KR" dirty="0"/>
              <a:t>0.001</a:t>
            </a:r>
            <a:r>
              <a:rPr lang="ko-KR" altLang="en-US" dirty="0"/>
              <a:t>로 시작</a:t>
            </a:r>
          </a:p>
        </p:txBody>
      </p:sp>
    </p:spTree>
    <p:extLst>
      <p:ext uri="{BB962C8B-B14F-4D97-AF65-F5344CB8AC3E}">
        <p14:creationId xmlns:p14="http://schemas.microsoft.com/office/powerpoint/2010/main" val="675327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6901A4-BC29-46BE-8F16-810571D7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53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0170CB-3863-4D19-924C-1EC26416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55721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07ECD61-B673-4294-83ED-B3F52BF33A1B}"/>
              </a:ext>
            </a:extLst>
          </p:cNvPr>
          <p:cNvCxnSpPr/>
          <p:nvPr/>
        </p:nvCxnSpPr>
        <p:spPr>
          <a:xfrm>
            <a:off x="3903785" y="4325815"/>
            <a:ext cx="3771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734CD3-D305-4BBE-BCC4-8D7D83F21B7B}"/>
              </a:ext>
            </a:extLst>
          </p:cNvPr>
          <p:cNvSpPr txBox="1"/>
          <p:nvPr/>
        </p:nvSpPr>
        <p:spPr>
          <a:xfrm>
            <a:off x="6346230" y="3520308"/>
            <a:ext cx="3712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앞페이지 코드와의 차이점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Overfitting</a:t>
            </a:r>
            <a:r>
              <a:rPr lang="ko-KR" altLang="en-US" dirty="0"/>
              <a:t> 생기기 전에 중단 되도록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그래프 모양이 달라짐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4104D1-E6AA-41EB-BC24-51D434C8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28" y="4484992"/>
            <a:ext cx="5067620" cy="28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6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C2B86B-CEA4-4C12-A446-10C2786DF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65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934F65-9842-4887-87B8-47F909D5F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790CF6-63ED-4E1F-A2EB-FE023119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050" y="3777762"/>
            <a:ext cx="6200775" cy="1447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BEC0C-40A7-449B-975D-6EFDD8E68873}"/>
              </a:ext>
            </a:extLst>
          </p:cNvPr>
          <p:cNvSpPr txBox="1"/>
          <p:nvPr/>
        </p:nvSpPr>
        <p:spPr>
          <a:xfrm>
            <a:off x="3974123" y="332349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차이 있는 부분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850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558582-00B4-47EF-8161-EA45EDCD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62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CD35B-6CC3-46F1-BBDF-05278CC0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DNN</a:t>
            </a:r>
            <a:r>
              <a:rPr lang="ko-KR" altLang="en-US" dirty="0"/>
              <a:t> </a:t>
            </a:r>
            <a:r>
              <a:rPr lang="en-US" altLang="ko-KR" dirty="0"/>
              <a:t>as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 err="1"/>
              <a:t>cliassifier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5CC8D9-756B-43B5-98F7-751C80640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825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5B4BAC-3AA4-4EEA-BEDA-110EA1BC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D6505F-704B-4B80-B527-6611A1124301}"/>
              </a:ext>
            </a:extLst>
          </p:cNvPr>
          <p:cNvSpPr txBox="1"/>
          <p:nvPr/>
        </p:nvSpPr>
        <p:spPr>
          <a:xfrm>
            <a:off x="5858189" y="2703007"/>
            <a:ext cx="65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C1=0</a:t>
            </a:r>
          </a:p>
          <a:p>
            <a:r>
              <a:rPr lang="en-US" altLang="ko-KR" dirty="0"/>
              <a:t>C2=1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103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07D0A9-4700-40B9-8A5B-6FBC86EE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93BB9-6595-4B7B-9CE4-062BBF102B03}"/>
              </a:ext>
            </a:extLst>
          </p:cNvPr>
          <p:cNvSpPr txBox="1"/>
          <p:nvPr/>
        </p:nvSpPr>
        <p:spPr>
          <a:xfrm>
            <a:off x="5496449" y="653300"/>
            <a:ext cx="657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C1=1</a:t>
            </a:r>
          </a:p>
          <a:p>
            <a:r>
              <a:rPr lang="en-US" altLang="ko-KR" dirty="0"/>
              <a:t>C2=2</a:t>
            </a:r>
          </a:p>
          <a:p>
            <a:r>
              <a:rPr lang="en-US" altLang="ko-KR" dirty="0"/>
              <a:t>C3=3</a:t>
            </a:r>
          </a:p>
          <a:p>
            <a:r>
              <a:rPr lang="en-US" altLang="ko-KR" dirty="0"/>
              <a:t>C4=4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C3EC2-6705-4BF3-9AA7-CFC179090F9E}"/>
              </a:ext>
            </a:extLst>
          </p:cNvPr>
          <p:cNvSpPr txBox="1"/>
          <p:nvPr/>
        </p:nvSpPr>
        <p:spPr>
          <a:xfrm>
            <a:off x="5191883" y="2228671"/>
            <a:ext cx="4714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간 </a:t>
            </a:r>
            <a:r>
              <a:rPr lang="ko-KR" altLang="en-US" dirty="0" err="1"/>
              <a:t>오판되는</a:t>
            </a:r>
            <a:r>
              <a:rPr lang="ko-KR" altLang="en-US" dirty="0"/>
              <a:t> 경우가 생김</a:t>
            </a:r>
            <a:endParaRPr lang="en-US" altLang="ko-KR" dirty="0"/>
          </a:p>
          <a:p>
            <a:r>
              <a:rPr lang="ko-KR" altLang="en-US" dirty="0"/>
              <a:t>이런 경우는 클래스 숫자만큼 노드를 </a:t>
            </a:r>
            <a:r>
              <a:rPr lang="ko-KR" altLang="en-US" dirty="0" err="1"/>
              <a:t>만들어처리</a:t>
            </a:r>
            <a:endParaRPr lang="en-US" altLang="ko-KR" dirty="0"/>
          </a:p>
          <a:p>
            <a:r>
              <a:rPr lang="ko-KR" altLang="en-US" dirty="0"/>
              <a:t>각 클래스 에서 하나의 정답만 생성 </a:t>
            </a:r>
            <a:r>
              <a:rPr lang="en-US" altLang="ko-KR" dirty="0"/>
              <a:t>(</a:t>
            </a:r>
            <a:r>
              <a:rPr lang="ko-KR" altLang="en-US" dirty="0"/>
              <a:t>노드 당 </a:t>
            </a:r>
            <a:r>
              <a:rPr lang="en-US" altLang="ko-KR" dirty="0"/>
              <a:t>1</a:t>
            </a:r>
            <a:r>
              <a:rPr lang="ko-KR" altLang="en-US" dirty="0"/>
              <a:t>은 하나만 할당 나머지는 </a:t>
            </a:r>
            <a:r>
              <a:rPr lang="en-US" altLang="ko-KR" dirty="0"/>
              <a:t>0)</a:t>
            </a:r>
          </a:p>
          <a:p>
            <a:endParaRPr lang="en-US" altLang="ko-KR" dirty="0"/>
          </a:p>
          <a:p>
            <a:r>
              <a:rPr lang="ko-KR" altLang="en-US" dirty="0"/>
              <a:t>하나만 정답으로 할당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42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8719E3-01A5-4697-B732-974A8B55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11DA66-2CD4-4843-AC2C-CDA74E734FAD}"/>
              </a:ext>
            </a:extLst>
          </p:cNvPr>
          <p:cNvSpPr txBox="1"/>
          <p:nvPr/>
        </p:nvSpPr>
        <p:spPr>
          <a:xfrm>
            <a:off x="5416062" y="2381460"/>
            <a:ext cx="3957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결과적으로 </a:t>
            </a:r>
            <a:r>
              <a:rPr lang="en-US" altLang="ko-KR" dirty="0"/>
              <a:t>0.5 </a:t>
            </a:r>
            <a:r>
              <a:rPr lang="ko-KR" altLang="en-US" dirty="0"/>
              <a:t>이상의 값을 갖는 것에 대해서만 참으로 채택하도록 하여 정확성을 높일 수 있음</a:t>
            </a:r>
          </a:p>
        </p:txBody>
      </p:sp>
    </p:spTree>
    <p:extLst>
      <p:ext uri="{BB962C8B-B14F-4D97-AF65-F5344CB8AC3E}">
        <p14:creationId xmlns:p14="http://schemas.microsoft.com/office/powerpoint/2010/main" val="3630619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7322575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639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829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829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606144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614" y="3659555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179" y="2962334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20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99" y="1562986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3178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173024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80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42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79" y="2962334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4241800" y="5833533"/>
            <a:ext cx="185754" cy="2308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4169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489076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0654D-E73A-444C-90E5-6E5EE74F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Iris </a:t>
            </a:r>
            <a:r>
              <a:rPr lang="ko-KR" altLang="en-US" dirty="0"/>
              <a:t>문제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E6B90-BAC3-492A-A67E-93CCB7F3A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4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C928EB-5CC7-4AD1-AAC2-55881B7DC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34" y="17268"/>
            <a:ext cx="3667125" cy="27336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E878F5-013C-488F-87E4-4EBB0BDCD002}"/>
              </a:ext>
            </a:extLst>
          </p:cNvPr>
          <p:cNvSpPr/>
          <p:nvPr/>
        </p:nvSpPr>
        <p:spPr>
          <a:xfrm>
            <a:off x="1105319" y="1371545"/>
            <a:ext cx="753626" cy="125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1E0AF-5D97-4115-B32A-47388CA81A50}"/>
              </a:ext>
            </a:extLst>
          </p:cNvPr>
          <p:cNvSpPr txBox="1"/>
          <p:nvPr/>
        </p:nvSpPr>
        <p:spPr>
          <a:xfrm>
            <a:off x="1105319" y="2750943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feature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18A2D-9868-4A75-A5B4-A252EA3B8DF6}"/>
              </a:ext>
            </a:extLst>
          </p:cNvPr>
          <p:cNvSpPr/>
          <p:nvPr/>
        </p:nvSpPr>
        <p:spPr>
          <a:xfrm>
            <a:off x="2527485" y="1371545"/>
            <a:ext cx="929147" cy="125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65125-0102-4B10-9B1E-2BED52F34FFC}"/>
              </a:ext>
            </a:extLst>
          </p:cNvPr>
          <p:cNvSpPr txBox="1"/>
          <p:nvPr/>
        </p:nvSpPr>
        <p:spPr>
          <a:xfrm>
            <a:off x="2527486" y="27509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3F94B3-419F-42F0-B97F-024508211608}"/>
              </a:ext>
            </a:extLst>
          </p:cNvPr>
          <p:cNvGrpSpPr/>
          <p:nvPr/>
        </p:nvGrpSpPr>
        <p:grpSpPr>
          <a:xfrm>
            <a:off x="221250" y="3204326"/>
            <a:ext cx="9463500" cy="1066800"/>
            <a:chOff x="146906" y="262931"/>
            <a:chExt cx="9463500" cy="10668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98F555-646E-429F-9C8C-9EDBAAF8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906" y="262931"/>
              <a:ext cx="6657975" cy="1066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1B82D-81F2-4838-9B20-83295CD04CB8}"/>
                </a:ext>
              </a:extLst>
            </p:cNvPr>
            <p:cNvSpPr txBox="1"/>
            <p:nvPr/>
          </p:nvSpPr>
          <p:spPr>
            <a:xfrm>
              <a:off x="3799200" y="874207"/>
              <a:ext cx="5811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</a:rPr>
                <a:t>0, 1</a:t>
              </a:r>
              <a:r>
                <a:rPr lang="ko-KR" altLang="en-US" sz="1600" dirty="0">
                  <a:solidFill>
                    <a:srgbClr val="FF0000"/>
                  </a:solidFill>
                </a:rPr>
                <a:t>로 나누어 출력하고 출력의 분포 </a:t>
              </a:r>
              <a:r>
                <a:rPr lang="en-US" altLang="ko-KR" sz="1600" dirty="0">
                  <a:solidFill>
                    <a:srgbClr val="FF0000"/>
                  </a:solidFill>
                </a:rPr>
                <a:t>(</a:t>
              </a:r>
              <a:r>
                <a:rPr lang="ko-KR" altLang="en-US" sz="1600" dirty="0">
                  <a:solidFill>
                    <a:srgbClr val="FF0000"/>
                  </a:solidFill>
                </a:rPr>
                <a:t>하나만 </a:t>
              </a:r>
              <a:r>
                <a:rPr lang="en-US" altLang="ko-KR" sz="1600" dirty="0">
                  <a:solidFill>
                    <a:srgbClr val="FF0000"/>
                  </a:solidFill>
                </a:rPr>
                <a:t>1</a:t>
              </a:r>
              <a:r>
                <a:rPr lang="ko-KR" altLang="en-US" sz="1600" dirty="0">
                  <a:solidFill>
                    <a:srgbClr val="FF0000"/>
                  </a:solidFill>
                </a:rPr>
                <a:t>로 지정하는 방식</a:t>
              </a:r>
              <a:r>
                <a:rPr lang="en-US" altLang="ko-KR" sz="1600" dirty="0">
                  <a:solidFill>
                    <a:srgbClr val="FF0000"/>
                  </a:solidFill>
                </a:rPr>
                <a:t>)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A37AA56-1D16-4252-923E-BC0B4396C012}"/>
                </a:ext>
              </a:extLst>
            </p:cNvPr>
            <p:cNvCxnSpPr/>
            <p:nvPr/>
          </p:nvCxnSpPr>
          <p:spPr>
            <a:xfrm>
              <a:off x="2150347" y="874207"/>
              <a:ext cx="280265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9632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AE1148-D5EA-419C-8FE8-2C89CAD1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113"/>
            <a:ext cx="9906000" cy="55721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99D555-EF5F-4BC0-8A6C-A71A4F1567C6}"/>
              </a:ext>
            </a:extLst>
          </p:cNvPr>
          <p:cNvCxnSpPr/>
          <p:nvPr/>
        </p:nvCxnSpPr>
        <p:spPr>
          <a:xfrm>
            <a:off x="683288" y="5004079"/>
            <a:ext cx="1838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327CEB6-8ADA-4FAF-8047-C4C3B8B0E400}"/>
              </a:ext>
            </a:extLst>
          </p:cNvPr>
          <p:cNvSpPr txBox="1"/>
          <p:nvPr/>
        </p:nvSpPr>
        <p:spPr>
          <a:xfrm>
            <a:off x="3547068" y="3567165"/>
            <a:ext cx="393889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출력값을</a:t>
            </a:r>
            <a:r>
              <a:rPr lang="ko-KR" altLang="en-US" dirty="0"/>
              <a:t> </a:t>
            </a:r>
            <a:r>
              <a:rPr lang="en-US" altLang="ko-KR" dirty="0"/>
              <a:t>0 or 1</a:t>
            </a:r>
            <a:r>
              <a:rPr lang="ko-KR" altLang="en-US" dirty="0"/>
              <a:t>로 분류하여 얻은 값들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455481D-4DFE-47D1-BCFB-821FEFC3C047}"/>
              </a:ext>
            </a:extLst>
          </p:cNvPr>
          <p:cNvCxnSpPr>
            <a:endCxn id="5" idx="1"/>
          </p:cNvCxnSpPr>
          <p:nvPr/>
        </p:nvCxnSpPr>
        <p:spPr>
          <a:xfrm>
            <a:off x="2893925" y="3429000"/>
            <a:ext cx="653143" cy="322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12E6D0-0538-49B1-9AA6-03EC840C11FC}"/>
              </a:ext>
            </a:extLst>
          </p:cNvPr>
          <p:cNvCxnSpPr>
            <a:stCxn id="5" idx="2"/>
          </p:cNvCxnSpPr>
          <p:nvPr/>
        </p:nvCxnSpPr>
        <p:spPr>
          <a:xfrm flipH="1">
            <a:off x="2612571" y="3936497"/>
            <a:ext cx="2903947" cy="1067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860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BADB8-71A6-4610-B590-C16AD3FC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영상과 픽셀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A8B1E-0C9C-446E-A03F-5F7662892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688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FD368E-8333-4889-8272-891C0A78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CC5F3B-97D2-4244-AA97-6C57AFBD7B8F}"/>
              </a:ext>
            </a:extLst>
          </p:cNvPr>
          <p:cNvGrpSpPr/>
          <p:nvPr/>
        </p:nvGrpSpPr>
        <p:grpSpPr>
          <a:xfrm>
            <a:off x="2604780" y="3654120"/>
            <a:ext cx="2481120" cy="809640"/>
            <a:chOff x="2604780" y="3654120"/>
            <a:chExt cx="2481120" cy="80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BE85252-D307-4D1A-9ED7-8DEB3EFEE799}"/>
                    </a:ext>
                  </a:extLst>
                </p14:cNvPr>
                <p14:cNvContentPartPr/>
                <p14:nvPr/>
              </p14:nvContentPartPr>
              <p14:xfrm>
                <a:off x="2604780" y="3715680"/>
                <a:ext cx="379080" cy="2610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BE85252-D307-4D1A-9ED7-8DEB3EFEE7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96140" y="3706680"/>
                  <a:ext cx="396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3F3EAE2-CEEB-4724-AEFC-85A82E5FE298}"/>
                    </a:ext>
                  </a:extLst>
                </p14:cNvPr>
                <p14:cNvContentPartPr/>
                <p14:nvPr/>
              </p14:nvContentPartPr>
              <p14:xfrm>
                <a:off x="3273300" y="4250640"/>
                <a:ext cx="182160" cy="2131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3F3EAE2-CEEB-4724-AEFC-85A82E5FE2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64660" y="4242000"/>
                  <a:ext cx="199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D3F54A4-9B70-467C-92CA-2770968D5FC2}"/>
                    </a:ext>
                  </a:extLst>
                </p14:cNvPr>
                <p14:cNvContentPartPr/>
                <p14:nvPr/>
              </p14:nvContentPartPr>
              <p14:xfrm>
                <a:off x="3402540" y="4336320"/>
                <a:ext cx="195480" cy="87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D3F54A4-9B70-467C-92CA-2770968D5FC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93540" y="4327680"/>
                  <a:ext cx="213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49F4F11-685E-409B-B2B7-7D92205F1C92}"/>
                    </a:ext>
                  </a:extLst>
                </p14:cNvPr>
                <p14:cNvContentPartPr/>
                <p14:nvPr/>
              </p14:nvContentPartPr>
              <p14:xfrm>
                <a:off x="3548340" y="4290960"/>
                <a:ext cx="100800" cy="31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49F4F11-685E-409B-B2B7-7D92205F1C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39340" y="4281960"/>
                  <a:ext cx="118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A325C1B-E8BD-4308-8517-C34A6B945613}"/>
                    </a:ext>
                  </a:extLst>
                </p14:cNvPr>
                <p14:cNvContentPartPr/>
                <p14:nvPr/>
              </p14:nvContentPartPr>
              <p14:xfrm>
                <a:off x="3581100" y="4275480"/>
                <a:ext cx="94320" cy="1177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A325C1B-E8BD-4308-8517-C34A6B94561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72100" y="4266840"/>
                  <a:ext cx="111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52056CB-7029-47E4-A340-CB1706B88C36}"/>
                    </a:ext>
                  </a:extLst>
                </p14:cNvPr>
                <p14:cNvContentPartPr/>
                <p14:nvPr/>
              </p14:nvContentPartPr>
              <p14:xfrm>
                <a:off x="3671820" y="4307160"/>
                <a:ext cx="119520" cy="69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52056CB-7029-47E4-A340-CB1706B88C3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62820" y="4298520"/>
                  <a:ext cx="137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4F23038-0F6D-4CB7-8EDA-6CADFA363F89}"/>
                    </a:ext>
                  </a:extLst>
                </p14:cNvPr>
                <p14:cNvContentPartPr/>
                <p14:nvPr/>
              </p14:nvContentPartPr>
              <p14:xfrm>
                <a:off x="3889980" y="4225440"/>
                <a:ext cx="268920" cy="1746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4F23038-0F6D-4CB7-8EDA-6CADFA363F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80980" y="4216800"/>
                  <a:ext cx="286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90C9A82-57CC-43D6-8468-AA990C2F5C0F}"/>
                    </a:ext>
                  </a:extLst>
                </p14:cNvPr>
                <p14:cNvContentPartPr/>
                <p14:nvPr/>
              </p14:nvContentPartPr>
              <p14:xfrm>
                <a:off x="4174020" y="4242000"/>
                <a:ext cx="135360" cy="164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90C9A82-57CC-43D6-8468-AA990C2F5C0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65380" y="4233360"/>
                  <a:ext cx="153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A22D197-FA8A-442E-B5B1-3D07FB6C3199}"/>
                    </a:ext>
                  </a:extLst>
                </p14:cNvPr>
                <p14:cNvContentPartPr/>
                <p14:nvPr/>
              </p14:nvContentPartPr>
              <p14:xfrm>
                <a:off x="2772180" y="3954720"/>
                <a:ext cx="470880" cy="3978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A22D197-FA8A-442E-B5B1-3D07FB6C31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63540" y="3946080"/>
                  <a:ext cx="488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C63BCAA-2764-472E-ABB6-D127453D5975}"/>
                    </a:ext>
                  </a:extLst>
                </p14:cNvPr>
                <p14:cNvContentPartPr/>
                <p14:nvPr/>
              </p14:nvContentPartPr>
              <p14:xfrm>
                <a:off x="3031380" y="3715320"/>
                <a:ext cx="449280" cy="244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C63BCAA-2764-472E-ABB6-D127453D59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22380" y="3706320"/>
                  <a:ext cx="4669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8EC97B8-4D5B-407E-A315-6DFE0C9E9E31}"/>
                    </a:ext>
                  </a:extLst>
                </p14:cNvPr>
                <p14:cNvContentPartPr/>
                <p14:nvPr/>
              </p14:nvContentPartPr>
              <p14:xfrm>
                <a:off x="3391380" y="3743040"/>
                <a:ext cx="582480" cy="1479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8EC97B8-4D5B-407E-A315-6DFE0C9E9E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82380" y="3734400"/>
                  <a:ext cx="600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5B132C0-81C1-4E2A-BCCC-08724289D9E7}"/>
                    </a:ext>
                  </a:extLst>
                </p14:cNvPr>
                <p14:cNvContentPartPr/>
                <p14:nvPr/>
              </p14:nvContentPartPr>
              <p14:xfrm>
                <a:off x="3380940" y="3744840"/>
                <a:ext cx="254520" cy="205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5B132C0-81C1-4E2A-BCCC-08724289D9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71940" y="3735840"/>
                  <a:ext cx="272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D5A6C58-F8DD-428A-8C4C-DBBFA0F74646}"/>
                    </a:ext>
                  </a:extLst>
                </p14:cNvPr>
                <p14:cNvContentPartPr/>
                <p14:nvPr/>
              </p14:nvContentPartPr>
              <p14:xfrm>
                <a:off x="3850740" y="3654120"/>
                <a:ext cx="363600" cy="254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D5A6C58-F8DD-428A-8C4C-DBBFA0F7464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42100" y="3645120"/>
                  <a:ext cx="381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8B25AD6-BD37-4FB6-A103-8707B7254B6F}"/>
                    </a:ext>
                  </a:extLst>
                </p14:cNvPr>
                <p14:cNvContentPartPr/>
                <p14:nvPr/>
              </p14:nvContentPartPr>
              <p14:xfrm>
                <a:off x="4151700" y="3758520"/>
                <a:ext cx="268560" cy="119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8B25AD6-BD37-4FB6-A103-8707B7254B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42700" y="3749520"/>
                  <a:ext cx="286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BFD7B4C-DD1D-47DF-889A-C9563594071C}"/>
                    </a:ext>
                  </a:extLst>
                </p14:cNvPr>
                <p14:cNvContentPartPr/>
                <p14:nvPr/>
              </p14:nvContentPartPr>
              <p14:xfrm>
                <a:off x="4587300" y="3716400"/>
                <a:ext cx="132480" cy="1350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BFD7B4C-DD1D-47DF-889A-C9563594071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78300" y="3707400"/>
                  <a:ext cx="150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473D19A-8E35-493A-A183-6477AC05DCF8}"/>
                    </a:ext>
                  </a:extLst>
                </p14:cNvPr>
                <p14:cNvContentPartPr/>
                <p14:nvPr/>
              </p14:nvContentPartPr>
              <p14:xfrm>
                <a:off x="4633020" y="3734760"/>
                <a:ext cx="186840" cy="164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473D19A-8E35-493A-A183-6477AC05DCF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24020" y="3726120"/>
                  <a:ext cx="204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32E5212-F1D5-473E-ABAE-10B24401195B}"/>
                    </a:ext>
                  </a:extLst>
                </p14:cNvPr>
                <p14:cNvContentPartPr/>
                <p14:nvPr/>
              </p14:nvContentPartPr>
              <p14:xfrm>
                <a:off x="4895820" y="3676800"/>
                <a:ext cx="190080" cy="185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32E5212-F1D5-473E-ABAE-10B24401195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87180" y="3668160"/>
                  <a:ext cx="207720" cy="20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0644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AB3708-4EA7-42AB-BF9E-ABDF30B5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ED4A380-94DF-4FEB-85B0-EF60B34E462E}"/>
              </a:ext>
            </a:extLst>
          </p:cNvPr>
          <p:cNvGrpSpPr/>
          <p:nvPr/>
        </p:nvGrpSpPr>
        <p:grpSpPr>
          <a:xfrm>
            <a:off x="2435220" y="5581560"/>
            <a:ext cx="1010160" cy="304200"/>
            <a:chOff x="2435220" y="5581560"/>
            <a:chExt cx="101016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0343182-DA89-40F9-83D2-5599A3DEE12C}"/>
                    </a:ext>
                  </a:extLst>
                </p14:cNvPr>
                <p14:cNvContentPartPr/>
                <p14:nvPr/>
              </p14:nvContentPartPr>
              <p14:xfrm>
                <a:off x="2435220" y="5590920"/>
                <a:ext cx="390240" cy="2948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0343182-DA89-40F9-83D2-5599A3DEE12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26220" y="5581920"/>
                  <a:ext cx="4078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293FF32-CFFC-4229-8343-203CBDF24D03}"/>
                    </a:ext>
                  </a:extLst>
                </p14:cNvPr>
                <p14:cNvContentPartPr/>
                <p14:nvPr/>
              </p14:nvContentPartPr>
              <p14:xfrm>
                <a:off x="2804580" y="5661480"/>
                <a:ext cx="549360" cy="673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293FF32-CFFC-4229-8343-203CBDF24D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95940" y="5652480"/>
                  <a:ext cx="567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E9081EF-5618-43B2-B41F-9D823ABF86CC}"/>
                    </a:ext>
                  </a:extLst>
                </p14:cNvPr>
                <p14:cNvContentPartPr/>
                <p14:nvPr/>
              </p14:nvContentPartPr>
              <p14:xfrm>
                <a:off x="3385620" y="5581560"/>
                <a:ext cx="59760" cy="13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E9081EF-5618-43B2-B41F-9D823ABF86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76980" y="5572920"/>
                  <a:ext cx="77400" cy="30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C277B7D-1690-4977-936A-02111DDAFDB8}"/>
              </a:ext>
            </a:extLst>
          </p:cNvPr>
          <p:cNvSpPr txBox="1"/>
          <p:nvPr/>
        </p:nvSpPr>
        <p:spPr>
          <a:xfrm>
            <a:off x="3422520" y="5470980"/>
            <a:ext cx="158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Category 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645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6DD45B-98A6-4979-A385-F5711888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5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81D37C-C941-416D-988E-C14F52CDFAEE}"/>
              </a:ext>
            </a:extLst>
          </p:cNvPr>
          <p:cNvSpPr txBox="1">
            <a:spLocks/>
          </p:cNvSpPr>
          <p:nvPr/>
        </p:nvSpPr>
        <p:spPr>
          <a:xfrm>
            <a:off x="628650" y="2102940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FDE7AD8-F255-4D3A-A3CC-D737CC5EBA87}"/>
              </a:ext>
            </a:extLst>
          </p:cNvPr>
          <p:cNvSpPr txBox="1">
            <a:spLocks/>
          </p:cNvSpPr>
          <p:nvPr/>
        </p:nvSpPr>
        <p:spPr>
          <a:xfrm>
            <a:off x="628650" y="839680"/>
            <a:ext cx="78867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22CC7C-83D6-4CF1-88A3-AA403718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80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7F5739-0217-4438-9CC9-F0FED624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E697B24-5B67-42CD-82FC-1AF9D4FD109E}"/>
              </a:ext>
            </a:extLst>
          </p:cNvPr>
          <p:cNvGrpSpPr/>
          <p:nvPr/>
        </p:nvGrpSpPr>
        <p:grpSpPr>
          <a:xfrm>
            <a:off x="2799180" y="5218680"/>
            <a:ext cx="968400" cy="264960"/>
            <a:chOff x="2799180" y="5218680"/>
            <a:chExt cx="96840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D29FC76-5639-42B4-B08D-41FFE9E2AA36}"/>
                    </a:ext>
                  </a:extLst>
                </p14:cNvPr>
                <p14:cNvContentPartPr/>
                <p14:nvPr/>
              </p14:nvContentPartPr>
              <p14:xfrm>
                <a:off x="2799180" y="5218680"/>
                <a:ext cx="457920" cy="2649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D29FC76-5639-42B4-B08D-41FFE9E2AA3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90180" y="5210040"/>
                  <a:ext cx="4755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E4E5D36-4F52-4982-AF0A-83195E49CEF7}"/>
                    </a:ext>
                  </a:extLst>
                </p14:cNvPr>
                <p14:cNvContentPartPr/>
                <p14:nvPr/>
              </p14:nvContentPartPr>
              <p14:xfrm>
                <a:off x="3227580" y="5342880"/>
                <a:ext cx="401400" cy="85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E4E5D36-4F52-4982-AF0A-83195E49CE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8580" y="5334240"/>
                  <a:ext cx="419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99796C4-0529-456B-BF38-0C186B08134A}"/>
                    </a:ext>
                  </a:extLst>
                </p14:cNvPr>
                <p14:cNvContentPartPr/>
                <p14:nvPr/>
              </p14:nvContentPartPr>
              <p14:xfrm>
                <a:off x="3497940" y="5252160"/>
                <a:ext cx="269640" cy="1807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99796C4-0529-456B-BF38-0C186B0813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88940" y="5243160"/>
                  <a:ext cx="287280" cy="198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4183C-E7A3-4660-9CF9-40EF909F01A0}"/>
              </a:ext>
            </a:extLst>
          </p:cNvPr>
          <p:cNvSpPr txBox="1"/>
          <p:nvPr/>
        </p:nvSpPr>
        <p:spPr>
          <a:xfrm>
            <a:off x="3767580" y="5252160"/>
            <a:ext cx="219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번 학습 시 </a:t>
            </a:r>
            <a:r>
              <a:rPr lang="en-US" altLang="ko-KR" dirty="0"/>
              <a:t>accuracy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002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946DEB-AB74-4250-9959-D9800441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57"/>
            <a:ext cx="8943975" cy="923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3214AB-A2FB-4FF8-BA5E-DF669141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5875"/>
            <a:ext cx="9906000" cy="55721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B2F4700-F254-43E1-A18E-57B4BEC48319}"/>
              </a:ext>
            </a:extLst>
          </p:cNvPr>
          <p:cNvGrpSpPr/>
          <p:nvPr/>
        </p:nvGrpSpPr>
        <p:grpSpPr>
          <a:xfrm>
            <a:off x="2459440" y="5842680"/>
            <a:ext cx="1334880" cy="497160"/>
            <a:chOff x="2459440" y="5842680"/>
            <a:chExt cx="133488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B342DCD-3738-4D84-83AC-89CB79D84319}"/>
                    </a:ext>
                  </a:extLst>
                </p14:cNvPr>
                <p14:cNvContentPartPr/>
                <p14:nvPr/>
              </p14:nvContentPartPr>
              <p14:xfrm>
                <a:off x="2459440" y="5842680"/>
                <a:ext cx="810360" cy="497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B342DCD-3738-4D84-83AC-89CB79D843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50800" y="5833680"/>
                  <a:ext cx="8280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FCCE71C-5E31-4971-B85D-36338AB2DCB1}"/>
                    </a:ext>
                  </a:extLst>
                </p14:cNvPr>
                <p14:cNvContentPartPr/>
                <p14:nvPr/>
              </p14:nvContentPartPr>
              <p14:xfrm>
                <a:off x="3090880" y="6062280"/>
                <a:ext cx="619200" cy="1090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FCCE71C-5E31-4971-B85D-36338AB2DCB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81880" y="6053280"/>
                  <a:ext cx="636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3C630A6-AE75-487E-858E-C427C9634FD8}"/>
                    </a:ext>
                  </a:extLst>
                </p14:cNvPr>
                <p14:cNvContentPartPr/>
                <p14:nvPr/>
              </p14:nvContentPartPr>
              <p14:xfrm>
                <a:off x="3435400" y="5941680"/>
                <a:ext cx="358920" cy="328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3C630A6-AE75-487E-858E-C427C9634F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26760" y="5932680"/>
                  <a:ext cx="376560" cy="34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49FCB10-A0A2-464F-B3D3-AE56551254A6}"/>
              </a:ext>
            </a:extLst>
          </p:cNvPr>
          <p:cNvSpPr txBox="1"/>
          <p:nvPr/>
        </p:nvSpPr>
        <p:spPr>
          <a:xfrm>
            <a:off x="3794320" y="5842680"/>
            <a:ext cx="429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r>
              <a:rPr lang="ko-KR" altLang="en-US" dirty="0"/>
              <a:t>번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en-US" altLang="ko-KR" dirty="0"/>
              <a:t>accuracy (5</a:t>
            </a:r>
            <a:r>
              <a:rPr lang="ko-KR" altLang="en-US" dirty="0"/>
              <a:t>번에 비해 증가함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5112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CF99C2-F606-413D-B5B1-C62C637BE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8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ED4C8-714B-4A5E-94A8-52FA5164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Overfitting</a:t>
            </a:r>
            <a:r>
              <a:rPr lang="ko-KR" altLang="en-US" dirty="0"/>
              <a:t>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2DD47B-FEA6-4AFD-A9C5-292AF4B1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가 부족해서 발생하는 현상</a:t>
            </a:r>
            <a:endParaRPr lang="en-US" altLang="ko-KR" dirty="0"/>
          </a:p>
          <a:p>
            <a:r>
              <a:rPr lang="ko-KR" altLang="en-US" dirty="0"/>
              <a:t>거의 발생은 하지만</a:t>
            </a:r>
            <a:r>
              <a:rPr lang="en-US" altLang="ko-KR" dirty="0"/>
              <a:t>, data</a:t>
            </a:r>
            <a:r>
              <a:rPr lang="ko-KR" altLang="en-US" dirty="0"/>
              <a:t>가 부족하면 일찍 발생</a:t>
            </a:r>
            <a:endParaRPr lang="en-US" altLang="ko-KR" dirty="0"/>
          </a:p>
          <a:p>
            <a:r>
              <a:rPr lang="en-US" altLang="ko-KR" dirty="0"/>
              <a:t>Overfitting</a:t>
            </a:r>
            <a:r>
              <a:rPr lang="ko-KR" altLang="en-US" dirty="0"/>
              <a:t>처리</a:t>
            </a:r>
            <a:r>
              <a:rPr lang="en-US" altLang="ko-KR" dirty="0"/>
              <a:t>: </a:t>
            </a:r>
            <a:r>
              <a:rPr lang="ko-KR" altLang="en-US" dirty="0"/>
              <a:t>알고리즘상으로 완화시킬 수 있는 기법</a:t>
            </a:r>
            <a:endParaRPr lang="en-US" altLang="ko-KR" dirty="0"/>
          </a:p>
          <a:p>
            <a:r>
              <a:rPr lang="ko-KR" altLang="en-US" dirty="0"/>
              <a:t>거의 필수적으로 사용됨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3CCD329-6C7B-4A74-964D-F3AE5CA1D56F}"/>
              </a:ext>
            </a:extLst>
          </p:cNvPr>
          <p:cNvGrpSpPr/>
          <p:nvPr/>
        </p:nvGrpSpPr>
        <p:grpSpPr>
          <a:xfrm>
            <a:off x="5984806" y="351540"/>
            <a:ext cx="3668760" cy="1687680"/>
            <a:chOff x="5984806" y="351540"/>
            <a:chExt cx="3668760" cy="168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E8E7A8D-92F4-4E19-8E79-39A9D612B29C}"/>
                    </a:ext>
                  </a:extLst>
                </p14:cNvPr>
                <p14:cNvContentPartPr/>
                <p14:nvPr/>
              </p14:nvContentPartPr>
              <p14:xfrm>
                <a:off x="5984806" y="351540"/>
                <a:ext cx="1618200" cy="13651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E8E7A8D-92F4-4E19-8E79-39A9D612B2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75806" y="342540"/>
                  <a:ext cx="1635840" cy="13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B709103-54A8-4CB5-B375-4AEF6DAC414B}"/>
                    </a:ext>
                  </a:extLst>
                </p14:cNvPr>
                <p14:cNvContentPartPr/>
                <p14:nvPr/>
              </p14:nvContentPartPr>
              <p14:xfrm>
                <a:off x="6296926" y="551340"/>
                <a:ext cx="1268280" cy="1035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B709103-54A8-4CB5-B375-4AEF6DAC41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7926" y="542700"/>
                  <a:ext cx="1285920" cy="10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6D9F5E8-C546-4F85-B28F-638F829623E6}"/>
                    </a:ext>
                  </a:extLst>
                </p14:cNvPr>
                <p14:cNvContentPartPr/>
                <p14:nvPr/>
              </p14:nvContentPartPr>
              <p14:xfrm>
                <a:off x="6388006" y="539100"/>
                <a:ext cx="1203120" cy="420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6D9F5E8-C546-4F85-B28F-638F829623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79006" y="530100"/>
                  <a:ext cx="12207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C361FF5-A240-4E7E-A4BB-465BE21F5CD9}"/>
                    </a:ext>
                  </a:extLst>
                </p14:cNvPr>
                <p14:cNvContentPartPr/>
                <p14:nvPr/>
              </p14:nvContentPartPr>
              <p14:xfrm>
                <a:off x="6388006" y="667980"/>
                <a:ext cx="1369800" cy="615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C361FF5-A240-4E7E-A4BB-465BE21F5C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9366" y="658980"/>
                  <a:ext cx="1387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CB2C9AB-CFBB-441B-89B5-B47A651FE935}"/>
                    </a:ext>
                  </a:extLst>
                </p14:cNvPr>
                <p14:cNvContentPartPr/>
                <p14:nvPr/>
              </p14:nvContentPartPr>
              <p14:xfrm>
                <a:off x="7710646" y="526140"/>
                <a:ext cx="390240" cy="475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CB2C9AB-CFBB-441B-89B5-B47A651FE9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01646" y="517140"/>
                  <a:ext cx="407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DF8775F-E9F6-43F2-970C-26C005C788B1}"/>
                    </a:ext>
                  </a:extLst>
                </p14:cNvPr>
                <p14:cNvContentPartPr/>
                <p14:nvPr/>
              </p14:nvContentPartPr>
              <p14:xfrm>
                <a:off x="7704526" y="437940"/>
                <a:ext cx="211680" cy="264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DF8775F-E9F6-43F2-970C-26C005C788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95886" y="428940"/>
                  <a:ext cx="229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1A82F1F-65FB-4711-ACA7-16C5522D92C1}"/>
                    </a:ext>
                  </a:extLst>
                </p14:cNvPr>
                <p14:cNvContentPartPr/>
                <p14:nvPr/>
              </p14:nvContentPartPr>
              <p14:xfrm>
                <a:off x="8193406" y="458820"/>
                <a:ext cx="137880" cy="106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1A82F1F-65FB-4711-ACA7-16C5522D92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84766" y="450180"/>
                  <a:ext cx="155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14D17AB-79B8-42AC-863D-955E17013225}"/>
                    </a:ext>
                  </a:extLst>
                </p14:cNvPr>
                <p14:cNvContentPartPr/>
                <p14:nvPr/>
              </p14:nvContentPartPr>
              <p14:xfrm>
                <a:off x="8377366" y="414540"/>
                <a:ext cx="130680" cy="245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14D17AB-79B8-42AC-863D-955E170132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68726" y="405900"/>
                  <a:ext cx="148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E63B7B4-D639-4200-9A9B-DA50DB66A92C}"/>
                    </a:ext>
                  </a:extLst>
                </p14:cNvPr>
                <p14:cNvContentPartPr/>
                <p14:nvPr/>
              </p14:nvContentPartPr>
              <p14:xfrm>
                <a:off x="8469526" y="468540"/>
                <a:ext cx="92880" cy="123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E63B7B4-D639-4200-9A9B-DA50DB66A9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60886" y="459900"/>
                  <a:ext cx="110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BEA1740-0316-43C8-8A49-2D638B7D6632}"/>
                    </a:ext>
                  </a:extLst>
                </p14:cNvPr>
                <p14:cNvContentPartPr/>
                <p14:nvPr/>
              </p14:nvContentPartPr>
              <p14:xfrm>
                <a:off x="8526766" y="553140"/>
                <a:ext cx="79560" cy="216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BEA1740-0316-43C8-8A49-2D638B7D66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8126" y="544500"/>
                  <a:ext cx="97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5A0E8F4-9779-47D1-88DB-26F90859B855}"/>
                    </a:ext>
                  </a:extLst>
                </p14:cNvPr>
                <p14:cNvContentPartPr/>
                <p14:nvPr/>
              </p14:nvContentPartPr>
              <p14:xfrm>
                <a:off x="8630806" y="463140"/>
                <a:ext cx="130320" cy="147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5A0E8F4-9779-47D1-88DB-26F90859B8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21806" y="454140"/>
                  <a:ext cx="147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DCCA491-D4BF-4A64-B5A3-0CFE1F613161}"/>
                    </a:ext>
                  </a:extLst>
                </p14:cNvPr>
                <p14:cNvContentPartPr/>
                <p14:nvPr/>
              </p14:nvContentPartPr>
              <p14:xfrm>
                <a:off x="8714686" y="521820"/>
                <a:ext cx="133200" cy="155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DCCA491-D4BF-4A64-B5A3-0CFE1F6131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05686" y="512820"/>
                  <a:ext cx="150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200BF6C-1CEE-4E1E-BB67-A6D4B5E63525}"/>
                    </a:ext>
                  </a:extLst>
                </p14:cNvPr>
                <p14:cNvContentPartPr/>
                <p14:nvPr/>
              </p14:nvContentPartPr>
              <p14:xfrm>
                <a:off x="8919166" y="449100"/>
                <a:ext cx="21240" cy="860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200BF6C-1CEE-4E1E-BB67-A6D4B5E6352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10526" y="440460"/>
                  <a:ext cx="38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8C87DA5-2A01-42FC-8BE2-6F797642450D}"/>
                    </a:ext>
                  </a:extLst>
                </p14:cNvPr>
                <p14:cNvContentPartPr/>
                <p14:nvPr/>
              </p14:nvContentPartPr>
              <p14:xfrm>
                <a:off x="8970286" y="432540"/>
                <a:ext cx="201240" cy="153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8C87DA5-2A01-42FC-8BE2-6F79764245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61286" y="423900"/>
                  <a:ext cx="218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2144365-DD53-4DBC-8374-F6A5337669E7}"/>
                    </a:ext>
                  </a:extLst>
                </p14:cNvPr>
                <p14:cNvContentPartPr/>
                <p14:nvPr/>
              </p14:nvContentPartPr>
              <p14:xfrm>
                <a:off x="9071806" y="456300"/>
                <a:ext cx="392760" cy="246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2144365-DD53-4DBC-8374-F6A5337669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3166" y="447300"/>
                  <a:ext cx="4104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3391728-2755-45E2-A0EA-7A3512B3F99E}"/>
                    </a:ext>
                  </a:extLst>
                </p14:cNvPr>
                <p14:cNvContentPartPr/>
                <p14:nvPr/>
              </p14:nvContentPartPr>
              <p14:xfrm>
                <a:off x="7914766" y="1066500"/>
                <a:ext cx="229680" cy="35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3391728-2755-45E2-A0EA-7A3512B3F99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06126" y="1057500"/>
                  <a:ext cx="247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1FA6C71-7355-42DD-8743-71E42E391555}"/>
                    </a:ext>
                  </a:extLst>
                </p14:cNvPr>
                <p14:cNvContentPartPr/>
                <p14:nvPr/>
              </p14:nvContentPartPr>
              <p14:xfrm>
                <a:off x="7908646" y="953820"/>
                <a:ext cx="173520" cy="212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1FA6C71-7355-42DD-8743-71E42E3915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0006" y="945180"/>
                  <a:ext cx="191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713AEAB-B423-4456-B8B7-0B52FB844233}"/>
                    </a:ext>
                  </a:extLst>
                </p14:cNvPr>
                <p14:cNvContentPartPr/>
                <p14:nvPr/>
              </p14:nvContentPartPr>
              <p14:xfrm>
                <a:off x="8273686" y="953820"/>
                <a:ext cx="456480" cy="246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713AEAB-B423-4456-B8B7-0B52FB8442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64686" y="944820"/>
                  <a:ext cx="474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561C614-F7A1-4FAA-9046-9B8BCBAEC3D5}"/>
                    </a:ext>
                  </a:extLst>
                </p14:cNvPr>
                <p14:cNvContentPartPr/>
                <p14:nvPr/>
              </p14:nvContentPartPr>
              <p14:xfrm>
                <a:off x="8596606" y="1048140"/>
                <a:ext cx="198720" cy="1504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561C614-F7A1-4FAA-9046-9B8BCBAEC3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87606" y="1039500"/>
                  <a:ext cx="216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901DEE6-F489-4C59-8099-32E056E972BD}"/>
                    </a:ext>
                  </a:extLst>
                </p14:cNvPr>
                <p14:cNvContentPartPr/>
                <p14:nvPr/>
              </p14:nvContentPartPr>
              <p14:xfrm>
                <a:off x="8782366" y="1039860"/>
                <a:ext cx="20160" cy="103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901DEE6-F489-4C59-8099-32E056E972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73366" y="1031220"/>
                  <a:ext cx="37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D3AAD7F-7E1B-4921-ABBA-E85EF8AB4F46}"/>
                    </a:ext>
                  </a:extLst>
                </p14:cNvPr>
                <p14:cNvContentPartPr/>
                <p14:nvPr/>
              </p14:nvContentPartPr>
              <p14:xfrm>
                <a:off x="8785246" y="1044540"/>
                <a:ext cx="245880" cy="1414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D3AAD7F-7E1B-4921-ABBA-E85EF8AB4F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76606" y="1035900"/>
                  <a:ext cx="263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B5D4D85-388C-46D8-B214-1D9CB57A7ABE}"/>
                    </a:ext>
                  </a:extLst>
                </p14:cNvPr>
                <p14:cNvContentPartPr/>
                <p14:nvPr/>
              </p14:nvContentPartPr>
              <p14:xfrm>
                <a:off x="8890006" y="1171260"/>
                <a:ext cx="182520" cy="63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B5D4D85-388C-46D8-B214-1D9CB57A7A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81006" y="1162620"/>
                  <a:ext cx="200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F3B2CB3-1D4C-4F47-93D7-4FB579355C2A}"/>
                    </a:ext>
                  </a:extLst>
                </p14:cNvPr>
                <p14:cNvContentPartPr/>
                <p14:nvPr/>
              </p14:nvContentPartPr>
              <p14:xfrm>
                <a:off x="9048766" y="1032660"/>
                <a:ext cx="275400" cy="192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F3B2CB3-1D4C-4F47-93D7-4FB579355C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39766" y="1024020"/>
                  <a:ext cx="293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8F4688B-6042-40FD-AC70-9EA8F0B82AE1}"/>
                    </a:ext>
                  </a:extLst>
                </p14:cNvPr>
                <p14:cNvContentPartPr/>
                <p14:nvPr/>
              </p14:nvContentPartPr>
              <p14:xfrm>
                <a:off x="9427486" y="626940"/>
                <a:ext cx="226080" cy="214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8F4688B-6042-40FD-AC70-9EA8F0B82A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18486" y="617940"/>
                  <a:ext cx="243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6AEAB6C-152E-4613-B562-51A547C03F24}"/>
                    </a:ext>
                  </a:extLst>
                </p14:cNvPr>
                <p14:cNvContentPartPr/>
                <p14:nvPr/>
              </p14:nvContentPartPr>
              <p14:xfrm>
                <a:off x="9238126" y="713700"/>
                <a:ext cx="305640" cy="10400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6AEAB6C-152E-4613-B562-51A547C03F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29126" y="705060"/>
                  <a:ext cx="323280" cy="10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0953089-EC89-4DEF-AD3B-B53D959EE698}"/>
                    </a:ext>
                  </a:extLst>
                </p14:cNvPr>
                <p14:cNvContentPartPr/>
                <p14:nvPr/>
              </p14:nvContentPartPr>
              <p14:xfrm>
                <a:off x="8624686" y="1802340"/>
                <a:ext cx="280080" cy="168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0953089-EC89-4DEF-AD3B-B53D959EE69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15686" y="1793700"/>
                  <a:ext cx="297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CE5BDF3-CB10-4356-9CDD-C46FBCBB0552}"/>
                    </a:ext>
                  </a:extLst>
                </p14:cNvPr>
                <p14:cNvContentPartPr/>
                <p14:nvPr/>
              </p14:nvContentPartPr>
              <p14:xfrm>
                <a:off x="8742766" y="1922940"/>
                <a:ext cx="169920" cy="54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CE5BDF3-CB10-4356-9CDD-C46FBCBB055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3766" y="1914300"/>
                  <a:ext cx="187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9FF2CB2-63DA-4CEA-933D-5E127EE614FA}"/>
                    </a:ext>
                  </a:extLst>
                </p14:cNvPr>
                <p14:cNvContentPartPr/>
                <p14:nvPr/>
              </p14:nvContentPartPr>
              <p14:xfrm>
                <a:off x="8802526" y="1980900"/>
                <a:ext cx="138240" cy="583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9FF2CB2-63DA-4CEA-933D-5E127EE614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93886" y="1971900"/>
                  <a:ext cx="155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234C525-2B25-4113-8DB5-549BF15C3D7D}"/>
                    </a:ext>
                  </a:extLst>
                </p14:cNvPr>
                <p14:cNvContentPartPr/>
                <p14:nvPr/>
              </p14:nvContentPartPr>
              <p14:xfrm>
                <a:off x="8933926" y="1837980"/>
                <a:ext cx="68400" cy="105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234C525-2B25-4113-8DB5-549BF15C3D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25286" y="1829340"/>
                  <a:ext cx="86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15C4702-19C0-4FDD-B0C4-9010A22ADE57}"/>
                    </a:ext>
                  </a:extLst>
                </p14:cNvPr>
                <p14:cNvContentPartPr/>
                <p14:nvPr/>
              </p14:nvContentPartPr>
              <p14:xfrm>
                <a:off x="8917726" y="1869300"/>
                <a:ext cx="176400" cy="118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15C4702-19C0-4FDD-B0C4-9010A22ADE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09086" y="1860300"/>
                  <a:ext cx="194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85A88B7-F8B2-4DAC-B815-07D72796FC74}"/>
                    </a:ext>
                  </a:extLst>
                </p14:cNvPr>
                <p14:cNvContentPartPr/>
                <p14:nvPr/>
              </p14:nvContentPartPr>
              <p14:xfrm>
                <a:off x="8993686" y="1952460"/>
                <a:ext cx="84960" cy="68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85A88B7-F8B2-4DAC-B815-07D72796FC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85046" y="1943460"/>
                  <a:ext cx="102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3F6DE52-ADA3-4440-8F65-04225F568849}"/>
                    </a:ext>
                  </a:extLst>
                </p14:cNvPr>
                <p14:cNvContentPartPr/>
                <p14:nvPr/>
              </p14:nvContentPartPr>
              <p14:xfrm>
                <a:off x="9127246" y="1830060"/>
                <a:ext cx="136440" cy="182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3F6DE52-ADA3-4440-8F65-04225F56884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18246" y="1821060"/>
                  <a:ext cx="154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FAD3FCA-381E-4373-8282-1C454FB392F3}"/>
                    </a:ext>
                  </a:extLst>
                </p14:cNvPr>
                <p14:cNvContentPartPr/>
                <p14:nvPr/>
              </p14:nvContentPartPr>
              <p14:xfrm>
                <a:off x="9109246" y="1838700"/>
                <a:ext cx="189000" cy="158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FAD3FCA-381E-4373-8282-1C454FB392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00606" y="1829700"/>
                  <a:ext cx="206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C7C7605-2046-4E9B-B7BC-3A3E5E0B45A2}"/>
                    </a:ext>
                  </a:extLst>
                </p14:cNvPr>
                <p14:cNvContentPartPr/>
                <p14:nvPr/>
              </p14:nvContentPartPr>
              <p14:xfrm>
                <a:off x="9332446" y="1997100"/>
                <a:ext cx="19440" cy="154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C7C7605-2046-4E9B-B7BC-3A3E5E0B45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323806" y="1988460"/>
                  <a:ext cx="37080" cy="3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3235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5CDC69-2CAE-4F0F-8208-0EFA5FA4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FEA276-64A5-4741-9CC3-DE5719ACA0CF}"/>
              </a:ext>
            </a:extLst>
          </p:cNvPr>
          <p:cNvSpPr txBox="1"/>
          <p:nvPr/>
        </p:nvSpPr>
        <p:spPr>
          <a:xfrm>
            <a:off x="6908800" y="3251200"/>
            <a:ext cx="15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Template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313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85F1BB-39C5-48B2-B11F-C9015958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37"/>
            <a:ext cx="9906000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53A9B9-DE2E-4776-ACE5-83016CD92A62}"/>
              </a:ext>
            </a:extLst>
          </p:cNvPr>
          <p:cNvSpPr txBox="1"/>
          <p:nvPr/>
        </p:nvSpPr>
        <p:spPr>
          <a:xfrm>
            <a:off x="4643120" y="1869440"/>
            <a:ext cx="174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0~1</a:t>
            </a:r>
            <a:r>
              <a:rPr lang="ko-KR" altLang="en-US" dirty="0"/>
              <a:t>로 </a:t>
            </a:r>
            <a:r>
              <a:rPr lang="en-US" altLang="ko-KR" dirty="0"/>
              <a:t>normalize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9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D902B0-997D-4D76-90E6-F04B89DB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93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A0CB2B-2556-4B08-BF5A-A4CA25153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80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30CCEF-FC0F-409E-9CE4-5343810C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3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16307-7CA1-4AB4-BA3B-E0414D49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Denoising autoencoder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3030B3-163E-48EB-8DCD-670D9E31A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82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6DF50B-4F71-4E1E-A33A-6ABA7C31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32" y="183197"/>
            <a:ext cx="4905375" cy="1838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709D91-7A82-4B21-B190-C4AB36DD1B30}"/>
              </a:ext>
            </a:extLst>
          </p:cNvPr>
          <p:cNvSpPr txBox="1"/>
          <p:nvPr/>
        </p:nvSpPr>
        <p:spPr>
          <a:xfrm>
            <a:off x="5872480" y="161544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0~1 </a:t>
            </a:r>
            <a:r>
              <a:rPr lang="ko-KR" altLang="en-US" dirty="0"/>
              <a:t>사이 값으로 </a:t>
            </a:r>
            <a:r>
              <a:rPr lang="en-US" altLang="ko-KR" dirty="0"/>
              <a:t>clip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766881-C660-474E-AD98-8EA0AC1EF668}"/>
              </a:ext>
            </a:extLst>
          </p:cNvPr>
          <p:cNvGrpSpPr/>
          <p:nvPr/>
        </p:nvGrpSpPr>
        <p:grpSpPr>
          <a:xfrm>
            <a:off x="2216800" y="1522680"/>
            <a:ext cx="605160" cy="77400"/>
            <a:chOff x="2216800" y="1522680"/>
            <a:chExt cx="60516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0ED6A78-9B30-4E98-8AA5-75C9DD381E9C}"/>
                    </a:ext>
                  </a:extLst>
                </p14:cNvPr>
                <p14:cNvContentPartPr/>
                <p14:nvPr/>
              </p14:nvContentPartPr>
              <p14:xfrm>
                <a:off x="2671840" y="1550040"/>
                <a:ext cx="40320" cy="19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0ED6A78-9B30-4E98-8AA5-75C9DD381E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63200" y="1541040"/>
                  <a:ext cx="57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022F3B4-5A80-4E6E-AF90-E7132496620F}"/>
                    </a:ext>
                  </a:extLst>
                </p14:cNvPr>
                <p14:cNvContentPartPr/>
                <p14:nvPr/>
              </p14:nvContentPartPr>
              <p14:xfrm>
                <a:off x="2216800" y="1522680"/>
                <a:ext cx="605160" cy="77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022F3B4-5A80-4E6E-AF90-E713249662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07800" y="1513680"/>
                  <a:ext cx="62280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26D598-0501-4905-9EB3-CE74F6F61EBF}"/>
              </a:ext>
            </a:extLst>
          </p:cNvPr>
          <p:cNvGrpSpPr/>
          <p:nvPr/>
        </p:nvGrpSpPr>
        <p:grpSpPr>
          <a:xfrm>
            <a:off x="4155760" y="1195800"/>
            <a:ext cx="1690920" cy="806760"/>
            <a:chOff x="4155760" y="1195800"/>
            <a:chExt cx="1690920" cy="80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A1BBC4C-BCF2-4A93-BEA9-AE6982FB07F7}"/>
                    </a:ext>
                  </a:extLst>
                </p14:cNvPr>
                <p14:cNvContentPartPr/>
                <p14:nvPr/>
              </p14:nvContentPartPr>
              <p14:xfrm>
                <a:off x="4155760" y="1195800"/>
                <a:ext cx="713520" cy="2937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A1BBC4C-BCF2-4A93-BEA9-AE6982FB07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47120" y="1187160"/>
                  <a:ext cx="731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BAD7282-F118-4BEA-B40F-832584BC31E5}"/>
                    </a:ext>
                  </a:extLst>
                </p14:cNvPr>
                <p14:cNvContentPartPr/>
                <p14:nvPr/>
              </p14:nvContentPartPr>
              <p14:xfrm>
                <a:off x="4620520" y="1473000"/>
                <a:ext cx="1226160" cy="529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BAD7282-F118-4BEA-B40F-832584BC31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1880" y="1464000"/>
                  <a:ext cx="1243800" cy="54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6647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789DF2-4ED8-4F70-A7FB-2602437C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522680"/>
            <a:ext cx="9906000" cy="557212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272A0FC-7D7F-42FE-8FCE-31D09EC3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Denoising: Signal </a:t>
            </a:r>
            <a:r>
              <a:rPr lang="ko-KR" altLang="en-US" dirty="0"/>
              <a:t>이 아닌 것을 무시하는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9641F-6A73-4342-9846-17103BC700DC}"/>
              </a:ext>
            </a:extLst>
          </p:cNvPr>
          <p:cNvSpPr txBox="1"/>
          <p:nvPr/>
        </p:nvSpPr>
        <p:spPr>
          <a:xfrm>
            <a:off x="7752080" y="4104640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Raw data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455F70-6A16-493E-AE68-ADE6B43FFBD4}"/>
              </a:ext>
            </a:extLst>
          </p:cNvPr>
          <p:cNvSpPr txBox="1"/>
          <p:nvPr/>
        </p:nvSpPr>
        <p:spPr>
          <a:xfrm>
            <a:off x="7741920" y="4805680"/>
            <a:ext cx="21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 with noise input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7D2D1-C533-4004-AD8F-3B40CEC05C43}"/>
              </a:ext>
            </a:extLst>
          </p:cNvPr>
          <p:cNvSpPr txBox="1"/>
          <p:nvPr/>
        </p:nvSpPr>
        <p:spPr>
          <a:xfrm>
            <a:off x="7752080" y="5689600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Denoised 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9789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7E1A5-4FE3-4555-83DD-62927611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1AE0F00-FE02-48F1-BC5F-00696C655277}"/>
              </a:ext>
            </a:extLst>
          </p:cNvPr>
          <p:cNvSpPr txBox="1"/>
          <p:nvPr/>
        </p:nvSpPr>
        <p:spPr>
          <a:xfrm>
            <a:off x="6731200" y="2199840"/>
            <a:ext cx="1999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</a:t>
            </a:r>
            <a:r>
              <a:rPr lang="en-US" altLang="ko-KR" dirty="0"/>
              <a:t>process</a:t>
            </a:r>
            <a:r>
              <a:rPr lang="ko-KR" altLang="en-US" dirty="0"/>
              <a:t>가 </a:t>
            </a:r>
            <a:endParaRPr lang="en-US" altLang="ko-KR" dirty="0"/>
          </a:p>
          <a:p>
            <a:r>
              <a:rPr lang="en-US" altLang="ko-KR" dirty="0"/>
              <a:t>Working </a:t>
            </a:r>
            <a:r>
              <a:rPr lang="ko-KR" altLang="en-US" dirty="0"/>
              <a:t>하는 경우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24B4B41-1898-4016-910C-611702FE3798}"/>
              </a:ext>
            </a:extLst>
          </p:cNvPr>
          <p:cNvSpPr txBox="1"/>
          <p:nvPr/>
        </p:nvSpPr>
        <p:spPr>
          <a:xfrm>
            <a:off x="6618160" y="466152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이렇게 해도 됨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B3D906-F479-4063-AFEA-338A241FBF8F}"/>
              </a:ext>
            </a:extLst>
          </p:cNvPr>
          <p:cNvSpPr txBox="1"/>
          <p:nvPr/>
        </p:nvSpPr>
        <p:spPr>
          <a:xfrm>
            <a:off x="6456160" y="5189699"/>
            <a:ext cx="2947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대신 중간본 하나는 </a:t>
            </a:r>
            <a:endParaRPr lang="en-US" altLang="ko-KR" dirty="0"/>
          </a:p>
          <a:p>
            <a:r>
              <a:rPr lang="ko-KR" altLang="en-US" dirty="0"/>
              <a:t>없는데</a:t>
            </a:r>
            <a:r>
              <a:rPr lang="en-US" altLang="ko-KR" dirty="0"/>
              <a:t>, </a:t>
            </a:r>
            <a:r>
              <a:rPr lang="ko-KR" altLang="en-US" dirty="0"/>
              <a:t>그래도 </a:t>
            </a:r>
            <a:r>
              <a:rPr lang="en-US" altLang="ko-KR" dirty="0"/>
              <a:t>working</a:t>
            </a:r>
            <a:r>
              <a:rPr lang="ko-KR" altLang="en-US" dirty="0"/>
              <a:t>하면</a:t>
            </a:r>
            <a:endParaRPr lang="en-US" altLang="ko-KR" dirty="0"/>
          </a:p>
          <a:p>
            <a:r>
              <a:rPr lang="ko-KR" altLang="en-US" dirty="0"/>
              <a:t>학습이 가능하다는 걸 의미</a:t>
            </a: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C50F3FBC-48ED-4928-9611-5D820862CDDB}"/>
              </a:ext>
            </a:extLst>
          </p:cNvPr>
          <p:cNvGrpSpPr/>
          <p:nvPr/>
        </p:nvGrpSpPr>
        <p:grpSpPr>
          <a:xfrm>
            <a:off x="390420" y="4396850"/>
            <a:ext cx="5709800" cy="684360"/>
            <a:chOff x="43280" y="4624260"/>
            <a:chExt cx="5709800" cy="684360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3B0ACFF4-76FD-427C-829E-F0C5E6F04FB8}"/>
                </a:ext>
              </a:extLst>
            </p:cNvPr>
            <p:cNvSpPr/>
            <p:nvPr/>
          </p:nvSpPr>
          <p:spPr>
            <a:xfrm>
              <a:off x="1093840" y="4624260"/>
              <a:ext cx="1771560" cy="684360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Denoising</a:t>
              </a:r>
              <a:endParaRPr lang="ko-KR" altLang="en-US" dirty="0"/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286AA04-951B-47A5-A848-BC18B9588166}"/>
                </a:ext>
              </a:extLst>
            </p:cNvPr>
            <p:cNvSpPr/>
            <p:nvPr/>
          </p:nvSpPr>
          <p:spPr>
            <a:xfrm>
              <a:off x="2889880" y="4624260"/>
              <a:ext cx="1771560" cy="684360"/>
            </a:xfrm>
            <a:prstGeom prst="rect">
              <a:avLst/>
            </a:prstGeom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Classification</a:t>
              </a:r>
              <a:endParaRPr lang="ko-KR" altLang="en-US" dirty="0"/>
            </a:p>
          </p:txBody>
        </p:sp>
        <p:sp>
          <p:nvSpPr>
            <p:cNvPr id="163" name="화살표: 오른쪽 162">
              <a:extLst>
                <a:ext uri="{FF2B5EF4-FFF2-40B4-BE49-F238E27FC236}">
                  <a16:creationId xmlns:a16="http://schemas.microsoft.com/office/drawing/2014/main" id="{6B23F617-5CE2-405D-A64D-3A29F1B802D2}"/>
                </a:ext>
              </a:extLst>
            </p:cNvPr>
            <p:cNvSpPr/>
            <p:nvPr/>
          </p:nvSpPr>
          <p:spPr>
            <a:xfrm>
              <a:off x="43280" y="4798770"/>
              <a:ext cx="1075840" cy="335340"/>
            </a:xfrm>
            <a:prstGeom prst="rightArrow">
              <a:avLst>
                <a:gd name="adj1" fmla="val 50000"/>
                <a:gd name="adj2" fmla="val 1045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화살표: 오른쪽 163">
              <a:extLst>
                <a:ext uri="{FF2B5EF4-FFF2-40B4-BE49-F238E27FC236}">
                  <a16:creationId xmlns:a16="http://schemas.microsoft.com/office/drawing/2014/main" id="{86E4452B-5E9F-4F60-84DD-68298A5ACBE2}"/>
                </a:ext>
              </a:extLst>
            </p:cNvPr>
            <p:cNvSpPr/>
            <p:nvPr/>
          </p:nvSpPr>
          <p:spPr>
            <a:xfrm>
              <a:off x="4677240" y="4798770"/>
              <a:ext cx="1075840" cy="335340"/>
            </a:xfrm>
            <a:prstGeom prst="rightArrow">
              <a:avLst>
                <a:gd name="adj1" fmla="val 50000"/>
                <a:gd name="adj2" fmla="val 1045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0550095A-AFFE-483A-8D67-F441BD37F0BA}"/>
              </a:ext>
            </a:extLst>
          </p:cNvPr>
          <p:cNvGrpSpPr/>
          <p:nvPr/>
        </p:nvGrpSpPr>
        <p:grpSpPr>
          <a:xfrm>
            <a:off x="267480" y="2199840"/>
            <a:ext cx="5890120" cy="684360"/>
            <a:chOff x="0" y="3105120"/>
            <a:chExt cx="5890120" cy="684360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58F5BABD-0769-4720-8F4C-E85A2EF962E9}"/>
                </a:ext>
              </a:extLst>
            </p:cNvPr>
            <p:cNvGrpSpPr/>
            <p:nvPr/>
          </p:nvGrpSpPr>
          <p:grpSpPr>
            <a:xfrm>
              <a:off x="0" y="3105120"/>
              <a:ext cx="5890120" cy="684360"/>
              <a:chOff x="0" y="3105120"/>
              <a:chExt cx="5890120" cy="684360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8354D9D5-0B3D-4F16-A325-6F40607D8A5C}"/>
                  </a:ext>
                </a:extLst>
              </p:cNvPr>
              <p:cNvSpPr/>
              <p:nvPr/>
            </p:nvSpPr>
            <p:spPr>
              <a:xfrm>
                <a:off x="778370" y="3105120"/>
                <a:ext cx="1771560" cy="684360"/>
              </a:xfrm>
              <a:prstGeom prst="rect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Denoising</a:t>
                </a:r>
                <a:endParaRPr lang="ko-KR" altLang="en-US" dirty="0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CE1640F-DF96-4669-9E3C-6C325EE6679A}"/>
                  </a:ext>
                </a:extLst>
              </p:cNvPr>
              <p:cNvSpPr/>
              <p:nvPr/>
            </p:nvSpPr>
            <p:spPr>
              <a:xfrm>
                <a:off x="3340190" y="3105120"/>
                <a:ext cx="1771560" cy="684360"/>
              </a:xfrm>
              <a:prstGeom prst="rect">
                <a:avLst/>
              </a:prstGeom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Classification</a:t>
                </a:r>
                <a:endParaRPr lang="ko-KR" altLang="en-US" dirty="0"/>
              </a:p>
            </p:txBody>
          </p:sp>
          <p:sp>
            <p:nvSpPr>
              <p:cNvPr id="166" name="화살표: 오른쪽 165">
                <a:extLst>
                  <a:ext uri="{FF2B5EF4-FFF2-40B4-BE49-F238E27FC236}">
                    <a16:creationId xmlns:a16="http://schemas.microsoft.com/office/drawing/2014/main" id="{3475AF22-70D9-4DD4-A3E8-6E70A3FFCFF2}"/>
                  </a:ext>
                </a:extLst>
              </p:cNvPr>
              <p:cNvSpPr/>
              <p:nvPr/>
            </p:nvSpPr>
            <p:spPr>
              <a:xfrm>
                <a:off x="0" y="3279630"/>
                <a:ext cx="766480" cy="335340"/>
              </a:xfrm>
              <a:prstGeom prst="rightArrow">
                <a:avLst>
                  <a:gd name="adj1" fmla="val 50000"/>
                  <a:gd name="adj2" fmla="val 10453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화살표: 오른쪽 166">
                <a:extLst>
                  <a:ext uri="{FF2B5EF4-FFF2-40B4-BE49-F238E27FC236}">
                    <a16:creationId xmlns:a16="http://schemas.microsoft.com/office/drawing/2014/main" id="{9C818A8B-76EB-4453-8779-C1D0644B4D1D}"/>
                  </a:ext>
                </a:extLst>
              </p:cNvPr>
              <p:cNvSpPr/>
              <p:nvPr/>
            </p:nvSpPr>
            <p:spPr>
              <a:xfrm>
                <a:off x="2561820" y="3279630"/>
                <a:ext cx="766480" cy="335340"/>
              </a:xfrm>
              <a:prstGeom prst="rightArrow">
                <a:avLst>
                  <a:gd name="adj1" fmla="val 50000"/>
                  <a:gd name="adj2" fmla="val 10453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화살표: 오른쪽 167">
                <a:extLst>
                  <a:ext uri="{FF2B5EF4-FFF2-40B4-BE49-F238E27FC236}">
                    <a16:creationId xmlns:a16="http://schemas.microsoft.com/office/drawing/2014/main" id="{65DAF47E-51E6-417F-9EDB-07B0077FF84A}"/>
                  </a:ext>
                </a:extLst>
              </p:cNvPr>
              <p:cNvSpPr/>
              <p:nvPr/>
            </p:nvSpPr>
            <p:spPr>
              <a:xfrm>
                <a:off x="5123640" y="3279630"/>
                <a:ext cx="766480" cy="335340"/>
              </a:xfrm>
              <a:prstGeom prst="rightArrow">
                <a:avLst>
                  <a:gd name="adj1" fmla="val 50000"/>
                  <a:gd name="adj2" fmla="val 10453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9BC36E56-7C4A-4019-A0C7-D6DE5444B032}"/>
                </a:ext>
              </a:extLst>
            </p:cNvPr>
            <p:cNvSpPr/>
            <p:nvPr/>
          </p:nvSpPr>
          <p:spPr>
            <a:xfrm>
              <a:off x="108970" y="3170760"/>
              <a:ext cx="158380" cy="57162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0A569C12-E9D5-4C53-9C23-09D811468933}"/>
                </a:ext>
              </a:extLst>
            </p:cNvPr>
            <p:cNvSpPr/>
            <p:nvPr/>
          </p:nvSpPr>
          <p:spPr>
            <a:xfrm>
              <a:off x="2698260" y="3125400"/>
              <a:ext cx="158380" cy="57162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D5D24E0-B281-48C7-8BAD-82E38DDBE583}"/>
                </a:ext>
              </a:extLst>
            </p:cNvPr>
            <p:cNvSpPr/>
            <p:nvPr/>
          </p:nvSpPr>
          <p:spPr>
            <a:xfrm>
              <a:off x="5242060" y="3120800"/>
              <a:ext cx="158380" cy="57162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4" name="타원 173">
            <a:extLst>
              <a:ext uri="{FF2B5EF4-FFF2-40B4-BE49-F238E27FC236}">
                <a16:creationId xmlns:a16="http://schemas.microsoft.com/office/drawing/2014/main" id="{967B6525-3B46-4630-9EAF-5974F360B6F6}"/>
              </a:ext>
            </a:extLst>
          </p:cNvPr>
          <p:cNvSpPr/>
          <p:nvPr/>
        </p:nvSpPr>
        <p:spPr>
          <a:xfrm>
            <a:off x="5695170" y="3230861"/>
            <a:ext cx="158380" cy="5716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DBC361F-9503-4049-8EA7-63D86A5FCD91}"/>
              </a:ext>
            </a:extLst>
          </p:cNvPr>
          <p:cNvSpPr txBox="1"/>
          <p:nvPr/>
        </p:nvSpPr>
        <p:spPr>
          <a:xfrm>
            <a:off x="6012180" y="333200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중간본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B227CE56-4251-43CE-BA18-7276FCBD5F3E}"/>
              </a:ext>
            </a:extLst>
          </p:cNvPr>
          <p:cNvCxnSpPr>
            <a:stCxn id="156" idx="2"/>
            <a:endCxn id="157" idx="0"/>
          </p:cNvCxnSpPr>
          <p:nvPr/>
        </p:nvCxnSpPr>
        <p:spPr>
          <a:xfrm flipH="1">
            <a:off x="7455890" y="2846171"/>
            <a:ext cx="274911" cy="18153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5899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0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AD12EE-D475-4D98-BD36-10734DC2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E95E53D-B6E2-4641-9136-3BA8FCC94B93}"/>
              </a:ext>
            </a:extLst>
          </p:cNvPr>
          <p:cNvSpPr/>
          <p:nvPr/>
        </p:nvSpPr>
        <p:spPr>
          <a:xfrm>
            <a:off x="1107831" y="1776046"/>
            <a:ext cx="1450731" cy="158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016C9-0535-4B8B-80F7-57CA82F3459D}"/>
              </a:ext>
            </a:extLst>
          </p:cNvPr>
          <p:cNvSpPr txBox="1"/>
          <p:nvPr/>
        </p:nvSpPr>
        <p:spPr>
          <a:xfrm>
            <a:off x="2980592" y="1776046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이전 </a:t>
            </a:r>
            <a:r>
              <a:rPr lang="en-US" altLang="ko-KR" dirty="0"/>
              <a:t>cell </a:t>
            </a:r>
            <a:r>
              <a:rPr lang="ko-KR" altLang="en-US" dirty="0"/>
              <a:t>모두 실행시키는 메뉴</a:t>
            </a:r>
          </a:p>
        </p:txBody>
      </p:sp>
    </p:spTree>
    <p:extLst>
      <p:ext uri="{BB962C8B-B14F-4D97-AF65-F5344CB8AC3E}">
        <p14:creationId xmlns:p14="http://schemas.microsoft.com/office/powerpoint/2010/main" val="33569830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84" y="3807362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860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311235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" altLang="ko-KR"/>
          </a:p>
          <a:p>
            <a:pPr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8816" y="3317374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860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2872948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/>
          </a:p>
          <a:p>
            <a:pPr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1200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6181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4112950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1009650" y="2102940"/>
            <a:ext cx="7886700" cy="4351338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/>
          </a:p>
          <a:p>
            <a:pPr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09" y="4140129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6181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435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834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6066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6181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36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70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860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31201117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7322575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1824034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4531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3178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247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141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703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lang="ko-KR" altLang="en-US" sz="2400" b="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7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213282-EE75-4AE2-8279-73D75FA2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DED1A2-CCBA-46FA-BCB5-1139358329FF}"/>
              </a:ext>
            </a:extLst>
          </p:cNvPr>
          <p:cNvCxnSpPr/>
          <p:nvPr/>
        </p:nvCxnSpPr>
        <p:spPr>
          <a:xfrm>
            <a:off x="1915160" y="3048000"/>
            <a:ext cx="1346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17D97DD-6AA4-43AB-917D-69A5612112E4}"/>
              </a:ext>
            </a:extLst>
          </p:cNvPr>
          <p:cNvSpPr txBox="1"/>
          <p:nvPr/>
        </p:nvSpPr>
        <p:spPr>
          <a:xfrm>
            <a:off x="5515708" y="2433125"/>
            <a:ext cx="38587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편협하게 만드는 </a:t>
            </a:r>
            <a:r>
              <a:rPr lang="en-US" altLang="ko-KR" dirty="0"/>
              <a:t>data</a:t>
            </a:r>
            <a:r>
              <a:rPr lang="ko-KR" altLang="en-US" dirty="0"/>
              <a:t>를 없애는 방법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Drop out</a:t>
            </a:r>
          </a:p>
          <a:p>
            <a:pPr marL="342900" indent="-342900">
              <a:buAutoNum type="arabicPeriod"/>
            </a:pPr>
            <a:r>
              <a:rPr lang="en-US" altLang="ko-KR" dirty="0"/>
              <a:t>Batch</a:t>
            </a:r>
            <a:r>
              <a:rPr lang="ko-KR" altLang="en-US" dirty="0"/>
              <a:t> </a:t>
            </a:r>
            <a:r>
              <a:rPr lang="en-US" altLang="ko-KR" dirty="0"/>
              <a:t>normalization (</a:t>
            </a:r>
            <a:r>
              <a:rPr lang="ko-KR" altLang="en-US" dirty="0"/>
              <a:t>가장 좋다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Regularization</a:t>
            </a:r>
          </a:p>
          <a:p>
            <a:endParaRPr lang="en-US" altLang="ko-KR" dirty="0"/>
          </a:p>
          <a:p>
            <a:r>
              <a:rPr lang="ko-KR" altLang="en-US" dirty="0"/>
              <a:t>이러한 기법을 복합해서 쓰지는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19768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024" y="3193697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88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5192356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532986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858063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40" y="3134393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97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4288060" y="6116892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2147261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929251" y="6479547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07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76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929251" y="6479547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07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73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10124984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51" y="3025713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16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4241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1EFA3-2433-4AE5-85D7-FAA10CA5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영상 분류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E481D8-56AE-4A41-B0E1-698287ABA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9299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C55A598B-E019-445B-B23D-3B5531299614}"/>
              </a:ext>
            </a:extLst>
          </p:cNvPr>
          <p:cNvSpPr txBox="1">
            <a:spLocks/>
          </p:cNvSpPr>
          <p:nvPr/>
        </p:nvSpPr>
        <p:spPr>
          <a:xfrm>
            <a:off x="628650" y="1666982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14053672-82A5-4765-8633-ECAF970D84F1}"/>
              </a:ext>
            </a:extLst>
          </p:cNvPr>
          <p:cNvSpPr txBox="1">
            <a:spLocks/>
          </p:cNvSpPr>
          <p:nvPr/>
        </p:nvSpPr>
        <p:spPr>
          <a:xfrm>
            <a:off x="628650" y="839680"/>
            <a:ext cx="78867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특징 추출과 분류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D627EC-E695-4635-96B6-3870D405B663}"/>
              </a:ext>
            </a:extLst>
          </p:cNvPr>
          <p:cNvGrpSpPr/>
          <p:nvPr/>
        </p:nvGrpSpPr>
        <p:grpSpPr>
          <a:xfrm>
            <a:off x="1390650" y="2967113"/>
            <a:ext cx="7958179" cy="3890887"/>
            <a:chOff x="1016000" y="2932723"/>
            <a:chExt cx="7958179" cy="38908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63F912-BF46-4B6C-8189-589A9D470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2932723"/>
              <a:ext cx="7112000" cy="3213100"/>
            </a:xfrm>
            <a:prstGeom prst="rect">
              <a:avLst/>
            </a:prstGeom>
          </p:spPr>
        </p:pic>
        <p:sp>
          <p:nvSpPr>
            <p:cNvPr id="7" name="Shape 818">
              <a:extLst>
                <a:ext uri="{FF2B5EF4-FFF2-40B4-BE49-F238E27FC236}">
                  <a16:creationId xmlns:a16="http://schemas.microsoft.com/office/drawing/2014/main" id="{82E6A7CE-F281-447F-8145-E51BBC778DBF}"/>
                </a:ext>
              </a:extLst>
            </p:cNvPr>
            <p:cNvSpPr txBox="1"/>
            <p:nvPr/>
          </p:nvSpPr>
          <p:spPr>
            <a:xfrm>
              <a:off x="6941574" y="6146976"/>
              <a:ext cx="2032605" cy="3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/>
              <a:r>
                <a:rPr lang="en" sz="600"/>
                <a:t>http://parse.ele.tue.nl/education/cluster2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05278FD-FD3C-4FE3-A1B9-F80FCA6B6B42}"/>
                </a:ext>
              </a:extLst>
            </p:cNvPr>
            <p:cNvSpPr/>
            <p:nvPr/>
          </p:nvSpPr>
          <p:spPr>
            <a:xfrm>
              <a:off x="2651760" y="3698240"/>
              <a:ext cx="1219200" cy="1727200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5965E1-D6E3-4698-860B-347CF64768F2}"/>
                </a:ext>
              </a:extLst>
            </p:cNvPr>
            <p:cNvSpPr txBox="1"/>
            <p:nvPr/>
          </p:nvSpPr>
          <p:spPr>
            <a:xfrm>
              <a:off x="3017520" y="6454278"/>
              <a:ext cx="4897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필터는 사람이 </a:t>
              </a:r>
              <a:r>
                <a:rPr lang="ko-KR" altLang="en-US" dirty="0" err="1"/>
                <a:t>만들어냄</a:t>
              </a:r>
              <a:r>
                <a:rPr lang="en-US" altLang="ko-KR" dirty="0"/>
                <a:t>: </a:t>
              </a:r>
              <a:r>
                <a:rPr lang="ko-KR" altLang="en-US" dirty="0"/>
                <a:t>간혹 업데이트도 있음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23E1BEF-B6DF-476D-AEEB-ABEA3A215095}"/>
                </a:ext>
              </a:extLst>
            </p:cNvPr>
            <p:cNvCxnSpPr>
              <a:endCxn id="8" idx="2"/>
            </p:cNvCxnSpPr>
            <p:nvPr/>
          </p:nvCxnSpPr>
          <p:spPr>
            <a:xfrm flipH="1" flipV="1">
              <a:off x="3261360" y="5425440"/>
              <a:ext cx="386080" cy="10276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3651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1C6A8F-8667-46E6-A817-5F53054E2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FE1957-6404-4145-BF70-6027B25198D9}"/>
              </a:ext>
            </a:extLst>
          </p:cNvPr>
          <p:cNvSpPr/>
          <p:nvPr/>
        </p:nvSpPr>
        <p:spPr>
          <a:xfrm>
            <a:off x="2489200" y="3261360"/>
            <a:ext cx="2133600" cy="589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515A8-3B47-487E-83EB-234FFFC8FF57}"/>
              </a:ext>
            </a:extLst>
          </p:cNvPr>
          <p:cNvSpPr txBox="1"/>
          <p:nvPr/>
        </p:nvSpPr>
        <p:spPr>
          <a:xfrm>
            <a:off x="5110480" y="342900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이게 가장 큰 차이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F3D860F-B6D4-4917-B43E-CD8D5B4D992F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22800" y="3515360"/>
            <a:ext cx="487680" cy="9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6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0592A0-10E2-4CD4-B143-15D095ED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5F702-0975-4FF8-87B1-8124A48D0D14}"/>
              </a:ext>
            </a:extLst>
          </p:cNvPr>
          <p:cNvSpPr txBox="1"/>
          <p:nvPr/>
        </p:nvSpPr>
        <p:spPr>
          <a:xfrm>
            <a:off x="5037993" y="3006969"/>
            <a:ext cx="457786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레이어 사이에 삽입해서 출력 값 숫자가 극단적으로 치우치는 것을 방지하는 레이어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A700AC-B930-4DD9-BDDC-AEBC63D01ECA}"/>
              </a:ext>
            </a:extLst>
          </p:cNvPr>
          <p:cNvCxnSpPr/>
          <p:nvPr/>
        </p:nvCxnSpPr>
        <p:spPr>
          <a:xfrm flipH="1" flipV="1">
            <a:off x="3402623" y="3086100"/>
            <a:ext cx="1626577" cy="263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9922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90D527-F6F4-4363-9A1D-F3BA2685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33F6A-31E6-4EE6-BF4D-5EFB96FECB9F}"/>
              </a:ext>
            </a:extLst>
          </p:cNvPr>
          <p:cNvSpPr txBox="1"/>
          <p:nvPr/>
        </p:nvSpPr>
        <p:spPr>
          <a:xfrm>
            <a:off x="152400" y="2987040"/>
            <a:ext cx="2315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같은 문제에 대해서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모델만 바꿔서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실행하고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결과를 </a:t>
            </a:r>
            <a:r>
              <a:rPr lang="ko-KR" altLang="en-US" dirty="0" err="1">
                <a:solidFill>
                  <a:srgbClr val="FF0000"/>
                </a:solidFill>
              </a:rPr>
              <a:t>비교해보겠음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FB6586-D4F8-4575-B53D-4A33BF9382DB}"/>
              </a:ext>
            </a:extLst>
          </p:cNvPr>
          <p:cNvSpPr/>
          <p:nvPr/>
        </p:nvSpPr>
        <p:spPr>
          <a:xfrm>
            <a:off x="162560" y="2052320"/>
            <a:ext cx="1016000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F6E3B2E-16D0-4BEE-8F16-BD0DFA5EDF31}"/>
              </a:ext>
            </a:extLst>
          </p:cNvPr>
          <p:cNvCxnSpPr>
            <a:stCxn id="4" idx="2"/>
          </p:cNvCxnSpPr>
          <p:nvPr/>
        </p:nvCxnSpPr>
        <p:spPr>
          <a:xfrm>
            <a:off x="670560" y="2448560"/>
            <a:ext cx="142240" cy="548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5349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AA716A-7E49-4CD1-963C-61628467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555"/>
            <a:ext cx="5320776" cy="3641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826B71-898F-4A56-A115-4272F166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092" y="503555"/>
            <a:ext cx="5320777" cy="4304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950E34-F032-4E18-9460-86F8DD1B6BB0}"/>
              </a:ext>
            </a:extLst>
          </p:cNvPr>
          <p:cNvSpPr txBox="1"/>
          <p:nvPr/>
        </p:nvSpPr>
        <p:spPr>
          <a:xfrm>
            <a:off x="233680" y="410738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DNN</a:t>
            </a:r>
            <a:r>
              <a:rPr lang="ko-KR" altLang="en-US" dirty="0"/>
              <a:t>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494E36-C230-4DEA-90CE-EC40D21B7E6C}"/>
              </a:ext>
            </a:extLst>
          </p:cNvPr>
          <p:cNvSpPr txBox="1"/>
          <p:nvPr/>
        </p:nvSpPr>
        <p:spPr>
          <a:xfrm>
            <a:off x="4953000" y="4808146"/>
            <a:ext cx="316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CNN</a:t>
            </a:r>
            <a:r>
              <a:rPr lang="ko-KR" altLang="en-US" dirty="0"/>
              <a:t> 결과 </a:t>
            </a:r>
            <a:r>
              <a:rPr lang="en-US" altLang="ko-KR" dirty="0"/>
              <a:t>- Accuracy</a:t>
            </a:r>
            <a:r>
              <a:rPr lang="ko-KR" altLang="en-US" dirty="0"/>
              <a:t>가 더 높음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B5B47-B6E1-47BF-9C8B-24C254761EF6}"/>
              </a:ext>
            </a:extLst>
          </p:cNvPr>
          <p:cNvSpPr txBox="1"/>
          <p:nvPr/>
        </p:nvSpPr>
        <p:spPr>
          <a:xfrm>
            <a:off x="462280" y="5387266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∴ </a:t>
            </a:r>
            <a:r>
              <a:rPr lang="ko-KR" altLang="en-US" dirty="0"/>
              <a:t>현실에서는 거의 </a:t>
            </a:r>
            <a:r>
              <a:rPr lang="en-US" altLang="ko-KR" dirty="0"/>
              <a:t>CNN</a:t>
            </a:r>
            <a:r>
              <a:rPr lang="ko-KR" altLang="en-US" dirty="0"/>
              <a:t>을 사용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259351-0BAA-408B-BE60-AF160CA45697}"/>
              </a:ext>
            </a:extLst>
          </p:cNvPr>
          <p:cNvCxnSpPr/>
          <p:nvPr/>
        </p:nvCxnSpPr>
        <p:spPr>
          <a:xfrm>
            <a:off x="226060" y="3893820"/>
            <a:ext cx="612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C37C76-DAC0-4CCA-9133-CBEC97EBA7BA}"/>
              </a:ext>
            </a:extLst>
          </p:cNvPr>
          <p:cNvCxnSpPr/>
          <p:nvPr/>
        </p:nvCxnSpPr>
        <p:spPr>
          <a:xfrm>
            <a:off x="4769596" y="4545293"/>
            <a:ext cx="6121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611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2C99CA-2BB7-431A-9A2D-B768244E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" y="1811973"/>
            <a:ext cx="4352762" cy="42042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F65999-DEFB-4A65-B8E1-B19A65C8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967" y="1971938"/>
            <a:ext cx="4630461" cy="451421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F411E39A-BE2E-423E-9C85-EA148E4B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Padding </a:t>
            </a:r>
            <a:r>
              <a:rPr lang="ko-KR" altLang="en-US" dirty="0"/>
              <a:t>전후 </a:t>
            </a:r>
            <a:r>
              <a:rPr lang="en-US" altLang="ko-KR" dirty="0"/>
              <a:t>summary</a:t>
            </a:r>
            <a:r>
              <a:rPr lang="ko-KR" altLang="en-US" dirty="0"/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1910915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127E6C-9F75-4CCF-B210-F7B3FAED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1" y="0"/>
            <a:ext cx="898457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45566A-C421-47AA-9E88-DF90D0022691}"/>
              </a:ext>
            </a:extLst>
          </p:cNvPr>
          <p:cNvSpPr txBox="1"/>
          <p:nvPr/>
        </p:nvSpPr>
        <p:spPr>
          <a:xfrm>
            <a:off x="0" y="1564640"/>
            <a:ext cx="1180836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Filter</a:t>
            </a:r>
            <a:r>
              <a:rPr lang="ko-KR" altLang="en-US" dirty="0">
                <a:solidFill>
                  <a:srgbClr val="FF0000"/>
                </a:solidFill>
              </a:rPr>
              <a:t> 예시</a:t>
            </a:r>
          </a:p>
        </p:txBody>
      </p:sp>
    </p:spTree>
    <p:extLst>
      <p:ext uri="{BB962C8B-B14F-4D97-AF65-F5344CB8AC3E}">
        <p14:creationId xmlns:p14="http://schemas.microsoft.com/office/powerpoint/2010/main" val="11657829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sualization of the Feature Maps Extracted From the First Convolutional Layer in the VGG16 Model">
            <a:extLst>
              <a:ext uri="{FF2B5EF4-FFF2-40B4-BE49-F238E27FC236}">
                <a16:creationId xmlns:a16="http://schemas.microsoft.com/office/drawing/2014/main" id="{0C83B8B5-7025-4135-A7E0-B9B485D5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920" y="0"/>
            <a:ext cx="5567680" cy="41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ization of the Feature Maps Extracted From Block 1 in the VGG16 Model">
            <a:extLst>
              <a:ext uri="{FF2B5EF4-FFF2-40B4-BE49-F238E27FC236}">
                <a16:creationId xmlns:a16="http://schemas.microsoft.com/office/drawing/2014/main" id="{895A9271-3A3E-4A7F-9A02-9CFA8699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0" y="0"/>
            <a:ext cx="5567680" cy="41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ization of the Feature Maps Extracted From Block 2 in the VGG16 Model">
            <a:extLst>
              <a:ext uri="{FF2B5EF4-FFF2-40B4-BE49-F238E27FC236}">
                <a16:creationId xmlns:a16="http://schemas.microsoft.com/office/drawing/2014/main" id="{AC4645CD-0E9B-431D-A9A1-ACFEFA2DA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920" y="3429000"/>
            <a:ext cx="5567680" cy="41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ization of the Feature Maps Extracted From Block 3 in the VGG16 Model">
            <a:extLst>
              <a:ext uri="{FF2B5EF4-FFF2-40B4-BE49-F238E27FC236}">
                <a16:creationId xmlns:a16="http://schemas.microsoft.com/office/drawing/2014/main" id="{9848EB38-6E95-4306-9190-606D35CC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40" y="3802380"/>
            <a:ext cx="5567680" cy="41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ization of the Feature Maps Extracted From Block 5 in the VGG16 Model">
            <a:extLst>
              <a:ext uri="{FF2B5EF4-FFF2-40B4-BE49-F238E27FC236}">
                <a16:creationId xmlns:a16="http://schemas.microsoft.com/office/drawing/2014/main" id="{9B9F87CA-BFB0-4DEE-8422-695381F9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901190"/>
            <a:ext cx="5567680" cy="41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3947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22FBE-F24B-4524-8902-A1ED2938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CIFAR10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ACCA57-0669-4745-981C-25CE3D9C4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3785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F649ECE-C09B-4A51-A1A6-73BFACB5114B}"/>
              </a:ext>
            </a:extLst>
          </p:cNvPr>
          <p:cNvSpPr txBox="1">
            <a:spLocks/>
          </p:cNvSpPr>
          <p:nvPr/>
        </p:nvSpPr>
        <p:spPr>
          <a:xfrm>
            <a:off x="628650" y="2102940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20FAAA-9EFA-43FB-A186-0AB44F20EDED}"/>
              </a:ext>
            </a:extLst>
          </p:cNvPr>
          <p:cNvSpPr txBox="1">
            <a:spLocks/>
          </p:cNvSpPr>
          <p:nvPr/>
        </p:nvSpPr>
        <p:spPr>
          <a:xfrm>
            <a:off x="628650" y="839680"/>
            <a:ext cx="78867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/>
              <a:t>CIFAR10 </a:t>
            </a:r>
            <a:r>
              <a:rPr kumimoji="1" lang="ko-KR" altLang="en-US"/>
              <a:t>데이터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9CAAB-EF74-4A75-837B-B812294C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11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5EDB2C-7FED-4692-8594-EF7D5B6AF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0"/>
            <a:ext cx="7143750" cy="363855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7932330-70DF-4238-8043-8D80270C58B5}"/>
              </a:ext>
            </a:extLst>
          </p:cNvPr>
          <p:cNvCxnSpPr/>
          <p:nvPr/>
        </p:nvCxnSpPr>
        <p:spPr>
          <a:xfrm>
            <a:off x="1310640" y="2174240"/>
            <a:ext cx="15849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FB6362B-8814-48DD-A6D8-89F5B77C8F45}"/>
              </a:ext>
            </a:extLst>
          </p:cNvPr>
          <p:cNvSpPr txBox="1"/>
          <p:nvPr/>
        </p:nvSpPr>
        <p:spPr>
          <a:xfrm>
            <a:off x="3332480" y="2113280"/>
            <a:ext cx="344998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빈 곳을 근처 값으로 채운다는 뜻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0696A8B-CE56-4727-A122-84C103C6D9E9}"/>
              </a:ext>
            </a:extLst>
          </p:cNvPr>
          <p:cNvCxnSpPr/>
          <p:nvPr/>
        </p:nvCxnSpPr>
        <p:spPr>
          <a:xfrm flipH="1" flipV="1">
            <a:off x="2895600" y="2174240"/>
            <a:ext cx="416560" cy="101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0482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1DF16-32DE-473F-98B8-90C64E42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Iris</a:t>
            </a:r>
            <a:r>
              <a:rPr lang="ko-KR" altLang="en-US" dirty="0"/>
              <a:t> </a:t>
            </a:r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978A1-C1B1-438B-A4E1-9CEAF448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79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881A99-5EDD-4984-AF97-9B73C492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7"/>
            <a:ext cx="9906000" cy="5572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C9CFC2-8D4F-420C-9B85-E73FE1480606}"/>
              </a:ext>
            </a:extLst>
          </p:cNvPr>
          <p:cNvSpPr txBox="1"/>
          <p:nvPr/>
        </p:nvSpPr>
        <p:spPr>
          <a:xfrm>
            <a:off x="3169920" y="4653280"/>
            <a:ext cx="278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학습시에 </a:t>
            </a:r>
            <a:r>
              <a:rPr lang="en-US" altLang="ko-KR" dirty="0"/>
              <a:t>data</a:t>
            </a:r>
            <a:r>
              <a:rPr lang="ko-KR" altLang="en-US" dirty="0"/>
              <a:t>를 증강시킴</a:t>
            </a:r>
          </a:p>
        </p:txBody>
      </p:sp>
    </p:spTree>
    <p:extLst>
      <p:ext uri="{BB962C8B-B14F-4D97-AF65-F5344CB8AC3E}">
        <p14:creationId xmlns:p14="http://schemas.microsoft.com/office/powerpoint/2010/main" val="267825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</TotalTime>
  <Words>1575</Words>
  <Application>Microsoft Office PowerPoint</Application>
  <PresentationFormat>A4 용지(210x297mm)</PresentationFormat>
  <Paragraphs>322</Paragraphs>
  <Slides>101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7" baseType="lpstr">
      <vt:lpstr>NanumSquare</vt:lpstr>
      <vt:lpstr>맑은 고딕</vt:lpstr>
      <vt:lpstr>Arial</vt:lpstr>
      <vt:lpstr>Calibri</vt:lpstr>
      <vt:lpstr>Calibri Light</vt:lpstr>
      <vt:lpstr>Office 테마</vt:lpstr>
      <vt:lpstr>Day 2 2020 0622</vt:lpstr>
      <vt:lpstr>PowerPoint 프레젠테이션</vt:lpstr>
      <vt:lpstr>PowerPoint 프레젠테이션</vt:lpstr>
      <vt:lpstr>Cost Function 종류</vt:lpstr>
      <vt:lpstr>Optimizer 종류</vt:lpstr>
      <vt:lpstr>Overfitting 처리</vt:lpstr>
      <vt:lpstr>PowerPoint 프레젠테이션</vt:lpstr>
      <vt:lpstr>PowerPoint 프레젠테이션</vt:lpstr>
      <vt:lpstr>PowerPoint 프레젠테이션</vt:lpstr>
      <vt:lpstr>PowerPoint 프레젠테이션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PowerPoint 프레젠테이션</vt:lpstr>
      <vt:lpstr>PowerPoint 프레젠테이션</vt:lpstr>
      <vt:lpstr>Denoise 원리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DNN as a cliassifier</vt:lpstr>
      <vt:lpstr>PowerPoint 프레젠테이션</vt:lpstr>
      <vt:lpstr>PowerPoint 프레젠테이션</vt:lpstr>
      <vt:lpstr>PowerPoint 프레젠테이션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MNIST 분류 문제</vt:lpstr>
      <vt:lpstr>DNN MNIST 시뮬레이션</vt:lpstr>
      <vt:lpstr>PowerPoint 프레젠테이션</vt:lpstr>
      <vt:lpstr>CIFAR10 데이터</vt:lpstr>
      <vt:lpstr>MNIST 분류 문제</vt:lpstr>
      <vt:lpstr>Iris 문제</vt:lpstr>
      <vt:lpstr>PowerPoint 프레젠테이션</vt:lpstr>
      <vt:lpstr>PowerPoint 프레젠테이션</vt:lpstr>
      <vt:lpstr>영상과 픽셀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Denoising autoencoder</vt:lpstr>
      <vt:lpstr>PowerPoint 프레젠테이션</vt:lpstr>
      <vt:lpstr>Denoising: Signal 이 아닌 것을 무시하는 과정</vt:lpstr>
      <vt:lpstr>PowerPoint 프레젠테이션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CNN 영상 분류</vt:lpstr>
      <vt:lpstr>PowerPoint 프레젠테이션</vt:lpstr>
      <vt:lpstr>PowerPoint 프레젠테이션</vt:lpstr>
      <vt:lpstr>PowerPoint 프레젠테이션</vt:lpstr>
      <vt:lpstr>PowerPoint 프레젠테이션</vt:lpstr>
      <vt:lpstr>Padding 전후 summary 비교</vt:lpstr>
      <vt:lpstr>PowerPoint 프레젠테이션</vt:lpstr>
      <vt:lpstr>PowerPoint 프레젠테이션</vt:lpstr>
      <vt:lpstr>CIFAR10</vt:lpstr>
      <vt:lpstr>PowerPoint 프레젠테이션</vt:lpstr>
      <vt:lpstr>PowerPoint 프레젠테이션</vt:lpstr>
      <vt:lpstr>Iris in CNN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 2020 0622</dc:title>
  <dc:creator>Lee EunAh Agnes</dc:creator>
  <cp:lastModifiedBy>Lee EunAh Agnes</cp:lastModifiedBy>
  <cp:revision>39</cp:revision>
  <dcterms:created xsi:type="dcterms:W3CDTF">2020-06-22T01:12:46Z</dcterms:created>
  <dcterms:modified xsi:type="dcterms:W3CDTF">2020-06-23T13:48:37Z</dcterms:modified>
</cp:coreProperties>
</file>